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50" r:id="rId1"/>
    <p:sldMasterId id="2147483651" r:id="rId2"/>
  </p:sldMasterIdLst>
  <p:notesMasterIdLst>
    <p:notesMasterId r:id="rId16"/>
  </p:notesMasterIdLst>
  <p:handoutMasterIdLst>
    <p:handoutMasterId r:id="rId17"/>
  </p:handoutMasterIdLst>
  <p:sldIdLst>
    <p:sldId id="2159" r:id="rId3"/>
    <p:sldId id="2268" r:id="rId4"/>
    <p:sldId id="2261" r:id="rId5"/>
    <p:sldId id="2279" r:id="rId6"/>
    <p:sldId id="2269" r:id="rId7"/>
    <p:sldId id="2272" r:id="rId8"/>
    <p:sldId id="2295" r:id="rId9"/>
    <p:sldId id="2296" r:id="rId10"/>
    <p:sldId id="2290" r:id="rId11"/>
    <p:sldId id="2297" r:id="rId12"/>
    <p:sldId id="2298" r:id="rId13"/>
    <p:sldId id="2299" r:id="rId14"/>
    <p:sldId id="2291" r:id="rId15"/>
  </p:sldIdLst>
  <p:sldSz cx="9144000" cy="6858000" type="screen4x3"/>
  <p:notesSz cx="6815138" cy="9931400"/>
  <p:embeddedFontLst>
    <p:embeddedFont>
      <p:font typeface="黑体" panose="02010609060101010101" pitchFamily="49" charset="-122"/>
      <p:regular r:id="rId18"/>
    </p:embeddedFont>
    <p:embeddedFont>
      <p:font typeface="华文细黑" panose="02010600040101010101" pitchFamily="2" charset="-122"/>
      <p:regular r:id="rId19"/>
    </p:embeddedFont>
    <p:embeddedFont>
      <p:font typeface="微软雅黑" panose="020B0503020204020204" pitchFamily="34" charset="-122"/>
      <p:regular r:id="rId20"/>
      <p:bold r:id="rId21"/>
    </p:embeddedFont>
  </p:embeddedFontLst>
  <p:custDataLst>
    <p:tags r:id="rId22"/>
  </p:custDataLst>
  <p:defaultTextStyle>
    <a:defPPr>
      <a:defRPr lang="zh-CN"/>
    </a:defPPr>
    <a:lvl1pPr algn="r" rtl="0" fontAlgn="base">
      <a:spcBef>
        <a:spcPct val="0"/>
      </a:spcBef>
      <a:spcAft>
        <a:spcPct val="0"/>
      </a:spcAft>
      <a:defRPr i="1" kern="1200">
        <a:solidFill>
          <a:schemeClr val="tx1"/>
        </a:solidFill>
        <a:latin typeface="Arial" pitchFamily="34" charset="0"/>
        <a:ea typeface="华文细黑" pitchFamily="2" charset="-122"/>
        <a:cs typeface="+mn-cs"/>
      </a:defRPr>
    </a:lvl1pPr>
    <a:lvl2pPr marL="457200" algn="r" rtl="0" fontAlgn="base">
      <a:spcBef>
        <a:spcPct val="0"/>
      </a:spcBef>
      <a:spcAft>
        <a:spcPct val="0"/>
      </a:spcAft>
      <a:defRPr i="1" kern="1200">
        <a:solidFill>
          <a:schemeClr val="tx1"/>
        </a:solidFill>
        <a:latin typeface="Arial" pitchFamily="34" charset="0"/>
        <a:ea typeface="华文细黑" pitchFamily="2" charset="-122"/>
        <a:cs typeface="+mn-cs"/>
      </a:defRPr>
    </a:lvl2pPr>
    <a:lvl3pPr marL="914400" algn="r" rtl="0" fontAlgn="base">
      <a:spcBef>
        <a:spcPct val="0"/>
      </a:spcBef>
      <a:spcAft>
        <a:spcPct val="0"/>
      </a:spcAft>
      <a:defRPr i="1" kern="1200">
        <a:solidFill>
          <a:schemeClr val="tx1"/>
        </a:solidFill>
        <a:latin typeface="Arial" pitchFamily="34" charset="0"/>
        <a:ea typeface="华文细黑" pitchFamily="2" charset="-122"/>
        <a:cs typeface="+mn-cs"/>
      </a:defRPr>
    </a:lvl3pPr>
    <a:lvl4pPr marL="1371600" algn="r" rtl="0" fontAlgn="base">
      <a:spcBef>
        <a:spcPct val="0"/>
      </a:spcBef>
      <a:spcAft>
        <a:spcPct val="0"/>
      </a:spcAft>
      <a:defRPr i="1" kern="1200">
        <a:solidFill>
          <a:schemeClr val="tx1"/>
        </a:solidFill>
        <a:latin typeface="Arial" pitchFamily="34" charset="0"/>
        <a:ea typeface="华文细黑" pitchFamily="2" charset="-122"/>
        <a:cs typeface="+mn-cs"/>
      </a:defRPr>
    </a:lvl4pPr>
    <a:lvl5pPr marL="1828800" algn="r" rtl="0" fontAlgn="base">
      <a:spcBef>
        <a:spcPct val="0"/>
      </a:spcBef>
      <a:spcAft>
        <a:spcPct val="0"/>
      </a:spcAft>
      <a:defRPr i="1" kern="1200">
        <a:solidFill>
          <a:schemeClr val="tx1"/>
        </a:solidFill>
        <a:latin typeface="Arial" pitchFamily="34" charset="0"/>
        <a:ea typeface="华文细黑" pitchFamily="2" charset="-122"/>
        <a:cs typeface="+mn-cs"/>
      </a:defRPr>
    </a:lvl5pPr>
    <a:lvl6pPr marL="2286000" algn="l" defTabSz="914400" rtl="0" eaLnBrk="1" latinLnBrk="0" hangingPunct="1">
      <a:defRPr i="1" kern="1200">
        <a:solidFill>
          <a:schemeClr val="tx1"/>
        </a:solidFill>
        <a:latin typeface="Arial" pitchFamily="34" charset="0"/>
        <a:ea typeface="华文细黑" pitchFamily="2" charset="-122"/>
        <a:cs typeface="+mn-cs"/>
      </a:defRPr>
    </a:lvl6pPr>
    <a:lvl7pPr marL="2743200" algn="l" defTabSz="914400" rtl="0" eaLnBrk="1" latinLnBrk="0" hangingPunct="1">
      <a:defRPr i="1" kern="1200">
        <a:solidFill>
          <a:schemeClr val="tx1"/>
        </a:solidFill>
        <a:latin typeface="Arial" pitchFamily="34" charset="0"/>
        <a:ea typeface="华文细黑" pitchFamily="2" charset="-122"/>
        <a:cs typeface="+mn-cs"/>
      </a:defRPr>
    </a:lvl7pPr>
    <a:lvl8pPr marL="3200400" algn="l" defTabSz="914400" rtl="0" eaLnBrk="1" latinLnBrk="0" hangingPunct="1">
      <a:defRPr i="1" kern="1200">
        <a:solidFill>
          <a:schemeClr val="tx1"/>
        </a:solidFill>
        <a:latin typeface="Arial" pitchFamily="34" charset="0"/>
        <a:ea typeface="华文细黑" pitchFamily="2" charset="-122"/>
        <a:cs typeface="+mn-cs"/>
      </a:defRPr>
    </a:lvl8pPr>
    <a:lvl9pPr marL="3657600" algn="l" defTabSz="914400" rtl="0" eaLnBrk="1" latinLnBrk="0" hangingPunct="1">
      <a:defRPr i="1" kern="1200">
        <a:solidFill>
          <a:schemeClr val="tx1"/>
        </a:solidFill>
        <a:latin typeface="Arial" pitchFamily="34" charset="0"/>
        <a:ea typeface="华文细黑" pitchFamily="2" charset="-122"/>
        <a:cs typeface="+mn-cs"/>
      </a:defRPr>
    </a:lvl9pPr>
  </p:defaultTextStyle>
  <p:extLst>
    <p:ext uri="{EFAFB233-063F-42B5-8137-9DF3F51BA10A}">
      <p15:sldGuideLst xmlns:p15="http://schemas.microsoft.com/office/powerpoint/2012/main">
        <p15:guide id="1" orient="horz" pos="3748">
          <p15:clr>
            <a:srgbClr val="A4A3A4"/>
          </p15:clr>
        </p15:guide>
        <p15:guide id="2" pos="2880">
          <p15:clr>
            <a:srgbClr val="A4A3A4"/>
          </p15:clr>
        </p15:guide>
        <p15:guide id="3" pos="4195" userDrawn="1">
          <p15:clr>
            <a:srgbClr val="A4A3A4"/>
          </p15:clr>
        </p15:guide>
        <p15:guide id="4" pos="5465">
          <p15:clr>
            <a:srgbClr val="A4A3A4"/>
          </p15:clr>
        </p15:guide>
      </p15:sldGuideLst>
    </p:ext>
    <p:ext uri="{2D200454-40CA-4A62-9FC3-DE9A4176ACB9}">
      <p15:notesGuideLst xmlns:p15="http://schemas.microsoft.com/office/powerpoint/2012/main">
        <p15:guide id="1" orient="horz" pos="3128">
          <p15:clr>
            <a:srgbClr val="A4A3A4"/>
          </p15:clr>
        </p15:guide>
        <p15:guide id="2" pos="214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3300"/>
    <a:srgbClr val="86BC64"/>
    <a:srgbClr val="FFFFFF"/>
    <a:srgbClr val="FFFFCC"/>
    <a:srgbClr val="FF99FF"/>
    <a:srgbClr val="FF9999"/>
    <a:srgbClr val="0E706E"/>
    <a:srgbClr val="0D7157"/>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00" autoAdjust="0"/>
    <p:restoredTop sz="87772" autoAdjust="0"/>
  </p:normalViewPr>
  <p:slideViewPr>
    <p:cSldViewPr>
      <p:cViewPr varScale="1">
        <p:scale>
          <a:sx n="125" d="100"/>
          <a:sy n="125" d="100"/>
        </p:scale>
        <p:origin x="1574" y="101"/>
      </p:cViewPr>
      <p:guideLst>
        <p:guide orient="horz" pos="3748"/>
        <p:guide pos="2880"/>
        <p:guide pos="4195"/>
        <p:guide pos="5465"/>
      </p:guideLst>
    </p:cSldViewPr>
  </p:slideViewPr>
  <p:outlineViewPr>
    <p:cViewPr>
      <p:scale>
        <a:sx n="33" d="100"/>
        <a:sy n="33" d="100"/>
      </p:scale>
      <p:origin x="0" y="186"/>
    </p:cViewPr>
  </p:outlineViewPr>
  <p:notesTextViewPr>
    <p:cViewPr>
      <p:scale>
        <a:sx n="100" d="100"/>
        <a:sy n="100" d="100"/>
      </p:scale>
      <p:origin x="0" y="0"/>
    </p:cViewPr>
  </p:notesTextViewPr>
  <p:sorterViewPr>
    <p:cViewPr>
      <p:scale>
        <a:sx n="66" d="100"/>
        <a:sy n="66" d="100"/>
      </p:scale>
      <p:origin x="0" y="30786"/>
    </p:cViewPr>
  </p:sorterViewPr>
  <p:notesViewPr>
    <p:cSldViewPr>
      <p:cViewPr varScale="1">
        <p:scale>
          <a:sx n="71" d="100"/>
          <a:sy n="71" d="100"/>
        </p:scale>
        <p:origin x="-2274" y="-114"/>
      </p:cViewPr>
      <p:guideLst>
        <p:guide orient="horz" pos="3128"/>
        <p:guide pos="214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52750" cy="496888"/>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sz="quarter" idx="1"/>
          </p:nvPr>
        </p:nvSpPr>
        <p:spPr>
          <a:xfrm>
            <a:off x="3860800" y="0"/>
            <a:ext cx="2952750" cy="496888"/>
          </a:xfrm>
          <a:prstGeom prst="rect">
            <a:avLst/>
          </a:prstGeom>
        </p:spPr>
        <p:txBody>
          <a:bodyPr vert="horz" lIns="91440" tIns="45720" rIns="91440" bIns="45720" rtlCol="0"/>
          <a:lstStyle>
            <a:lvl1pPr algn="r">
              <a:defRPr sz="1200">
                <a:latin typeface="Arial" charset="0"/>
              </a:defRPr>
            </a:lvl1pPr>
          </a:lstStyle>
          <a:p>
            <a:pPr>
              <a:defRPr/>
            </a:pPr>
            <a:fld id="{3DD7F52D-F085-4CD2-A7CA-4AE6214067E6}" type="datetimeFigureOut">
              <a:rPr lang="zh-CN" altLang="en-US"/>
              <a:pPr>
                <a:defRPr/>
              </a:pPr>
              <a:t>2024/10/1</a:t>
            </a:fld>
            <a:endParaRPr lang="zh-CN" altLang="en-US"/>
          </a:p>
        </p:txBody>
      </p:sp>
      <p:sp>
        <p:nvSpPr>
          <p:cNvPr id="4" name="页脚占位符 3"/>
          <p:cNvSpPr>
            <a:spLocks noGrp="1"/>
          </p:cNvSpPr>
          <p:nvPr>
            <p:ph type="ftr" sz="quarter" idx="2"/>
          </p:nvPr>
        </p:nvSpPr>
        <p:spPr>
          <a:xfrm>
            <a:off x="0" y="9432925"/>
            <a:ext cx="2952750" cy="496888"/>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3860800" y="9432925"/>
            <a:ext cx="2952750" cy="496888"/>
          </a:xfrm>
          <a:prstGeom prst="rect">
            <a:avLst/>
          </a:prstGeom>
        </p:spPr>
        <p:txBody>
          <a:bodyPr vert="horz" lIns="91440" tIns="45720" rIns="91440" bIns="45720" rtlCol="0" anchor="b"/>
          <a:lstStyle>
            <a:lvl1pPr algn="r">
              <a:defRPr sz="1200">
                <a:latin typeface="Arial" charset="0"/>
              </a:defRPr>
            </a:lvl1pPr>
          </a:lstStyle>
          <a:p>
            <a:pPr>
              <a:defRPr/>
            </a:pPr>
            <a:fld id="{2D923B7C-81D8-47A3-B5E4-D3EA080C53FD}" type="slidenum">
              <a:rPr lang="zh-CN" altLang="en-US"/>
              <a:pPr>
                <a:defRPr/>
              </a:pPr>
              <a:t>‹#›</a:t>
            </a:fld>
            <a:endParaRPr lang="zh-CN" altLang="en-US"/>
          </a:p>
        </p:txBody>
      </p:sp>
    </p:spTree>
    <p:extLst>
      <p:ext uri="{BB962C8B-B14F-4D97-AF65-F5344CB8AC3E}">
        <p14:creationId xmlns:p14="http://schemas.microsoft.com/office/powerpoint/2010/main" val="9289122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527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i="0">
                <a:latin typeface="Arial" charset="0"/>
              </a:defRPr>
            </a:lvl1pPr>
          </a:lstStyle>
          <a:p>
            <a:pPr>
              <a:defRPr/>
            </a:pPr>
            <a:endParaRPr lang="en-US" altLang="zh-CN"/>
          </a:p>
        </p:txBody>
      </p:sp>
      <p:sp>
        <p:nvSpPr>
          <p:cNvPr id="19459" name="Rectangle 3"/>
          <p:cNvSpPr>
            <a:spLocks noGrp="1" noChangeArrowheads="1"/>
          </p:cNvSpPr>
          <p:nvPr>
            <p:ph type="dt" idx="1"/>
          </p:nvPr>
        </p:nvSpPr>
        <p:spPr bwMode="auto">
          <a:xfrm>
            <a:off x="3860800" y="0"/>
            <a:ext cx="29527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latin typeface="Arial" charset="0"/>
              </a:defRPr>
            </a:lvl1pPr>
          </a:lstStyle>
          <a:p>
            <a:pPr>
              <a:defRPr/>
            </a:pPr>
            <a:endParaRPr lang="en-US" altLang="zh-CN"/>
          </a:p>
        </p:txBody>
      </p:sp>
      <p:sp>
        <p:nvSpPr>
          <p:cNvPr id="31748" name="Rectangle 4"/>
          <p:cNvSpPr>
            <a:spLocks noGrp="1" noRot="1" noChangeAspect="1" noChangeArrowheads="1" noTextEdit="1"/>
          </p:cNvSpPr>
          <p:nvPr>
            <p:ph type="sldImg" idx="2"/>
          </p:nvPr>
        </p:nvSpPr>
        <p:spPr bwMode="auto">
          <a:xfrm>
            <a:off x="925513" y="744538"/>
            <a:ext cx="4965700" cy="3724275"/>
          </a:xfrm>
          <a:prstGeom prst="rect">
            <a:avLst/>
          </a:prstGeom>
          <a:noFill/>
          <a:ln w="9525">
            <a:solidFill>
              <a:srgbClr val="000000"/>
            </a:solidFill>
            <a:miter lim="800000"/>
            <a:headEnd/>
            <a:tailEnd/>
          </a:ln>
        </p:spPr>
      </p:sp>
      <p:sp>
        <p:nvSpPr>
          <p:cNvPr id="19461" name="Rectangle 5"/>
          <p:cNvSpPr>
            <a:spLocks noGrp="1" noChangeArrowheads="1"/>
          </p:cNvSpPr>
          <p:nvPr>
            <p:ph type="body" sz="quarter" idx="3"/>
          </p:nvPr>
        </p:nvSpPr>
        <p:spPr bwMode="auto">
          <a:xfrm>
            <a:off x="681038" y="4718050"/>
            <a:ext cx="5453062" cy="44688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9462" name="Rectangle 6"/>
          <p:cNvSpPr>
            <a:spLocks noGrp="1" noChangeArrowheads="1"/>
          </p:cNvSpPr>
          <p:nvPr>
            <p:ph type="ftr" sz="quarter" idx="4"/>
          </p:nvPr>
        </p:nvSpPr>
        <p:spPr bwMode="auto">
          <a:xfrm>
            <a:off x="0" y="9432925"/>
            <a:ext cx="29527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i="0">
                <a:latin typeface="Arial" charset="0"/>
              </a:defRPr>
            </a:lvl1pPr>
          </a:lstStyle>
          <a:p>
            <a:pPr>
              <a:defRPr/>
            </a:pPr>
            <a:endParaRPr lang="en-US" altLang="zh-CN"/>
          </a:p>
        </p:txBody>
      </p:sp>
      <p:sp>
        <p:nvSpPr>
          <p:cNvPr id="19463" name="Rectangle 7"/>
          <p:cNvSpPr>
            <a:spLocks noGrp="1" noChangeArrowheads="1"/>
          </p:cNvSpPr>
          <p:nvPr>
            <p:ph type="sldNum" sz="quarter" idx="5"/>
          </p:nvPr>
        </p:nvSpPr>
        <p:spPr bwMode="auto">
          <a:xfrm>
            <a:off x="3860800" y="9432925"/>
            <a:ext cx="29527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latin typeface="Arial" charset="0"/>
              </a:defRPr>
            </a:lvl1pPr>
          </a:lstStyle>
          <a:p>
            <a:pPr>
              <a:defRPr/>
            </a:pPr>
            <a:fld id="{89A25885-19A0-4B7A-B2E2-AF4EC845AC69}" type="slidenum">
              <a:rPr lang="en-US" altLang="zh-CN"/>
              <a:pPr>
                <a:defRPr/>
              </a:pPr>
              <a:t>‹#›</a:t>
            </a:fld>
            <a:endParaRPr lang="en-US" altLang="zh-CN"/>
          </a:p>
        </p:txBody>
      </p:sp>
    </p:spTree>
    <p:extLst>
      <p:ext uri="{BB962C8B-B14F-4D97-AF65-F5344CB8AC3E}">
        <p14:creationId xmlns:p14="http://schemas.microsoft.com/office/powerpoint/2010/main" val="36686761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a:ln/>
        </p:spPr>
      </p:sp>
      <p:sp>
        <p:nvSpPr>
          <p:cNvPr id="235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latin typeface="Arial" panose="020B0604020202020204" pitchFamily="34" charset="0"/>
            </a:endParaRPr>
          </a:p>
        </p:txBody>
      </p:sp>
      <p:sp>
        <p:nvSpPr>
          <p:cNvPr id="23556" name="灯片编号占位符 3"/>
          <p:cNvSpPr txBox="1">
            <a:spLocks noGrp="1"/>
          </p:cNvSpPr>
          <p:nvPr/>
        </p:nvSpPr>
        <p:spPr bwMode="auto">
          <a:xfrm>
            <a:off x="3860800" y="94329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华文细黑" panose="02010600040101010101" pitchFamily="2" charset="-122"/>
              </a:defRPr>
            </a:lvl1pPr>
            <a:lvl2pPr marL="742950" indent="-285750">
              <a:spcBef>
                <a:spcPct val="30000"/>
              </a:spcBef>
              <a:defRPr sz="1200">
                <a:solidFill>
                  <a:schemeClr val="tx1"/>
                </a:solidFill>
                <a:latin typeface="Arial" panose="020B0604020202020204" pitchFamily="34" charset="0"/>
                <a:ea typeface="华文细黑" panose="02010600040101010101" pitchFamily="2" charset="-122"/>
              </a:defRPr>
            </a:lvl2pPr>
            <a:lvl3pPr marL="1143000" indent="-228600">
              <a:spcBef>
                <a:spcPct val="30000"/>
              </a:spcBef>
              <a:defRPr sz="1200">
                <a:solidFill>
                  <a:schemeClr val="tx1"/>
                </a:solidFill>
                <a:latin typeface="Arial" panose="020B0604020202020204" pitchFamily="34" charset="0"/>
                <a:ea typeface="华文细黑" panose="02010600040101010101" pitchFamily="2" charset="-122"/>
              </a:defRPr>
            </a:lvl3pPr>
            <a:lvl4pPr marL="1600200" indent="-228600">
              <a:spcBef>
                <a:spcPct val="30000"/>
              </a:spcBef>
              <a:defRPr sz="1200">
                <a:solidFill>
                  <a:schemeClr val="tx1"/>
                </a:solidFill>
                <a:latin typeface="Arial" panose="020B0604020202020204" pitchFamily="34" charset="0"/>
                <a:ea typeface="华文细黑" panose="02010600040101010101" pitchFamily="2" charset="-122"/>
              </a:defRPr>
            </a:lvl4pPr>
            <a:lvl5pPr marL="2057400" indent="-228600">
              <a:spcBef>
                <a:spcPct val="30000"/>
              </a:spcBef>
              <a:defRPr sz="12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华文细黑" panose="02010600040101010101" pitchFamily="2" charset="-122"/>
              </a:defRPr>
            </a:lvl9pPr>
          </a:lstStyle>
          <a:p>
            <a:pPr>
              <a:spcBef>
                <a:spcPct val="0"/>
              </a:spcBef>
            </a:pPr>
            <a:fld id="{AF9D0F3F-235A-4A0B-83EE-3E1B42D6A0DD}" type="slidenum">
              <a:rPr lang="zh-CN" altLang="en-US" i="0" smtClean="0">
                <a:solidFill>
                  <a:srgbClr val="000000"/>
                </a:solidFill>
                <a:ea typeface="宋体" panose="02010600030101010101" pitchFamily="2" charset="-122"/>
              </a:rPr>
              <a:pPr>
                <a:spcBef>
                  <a:spcPct val="0"/>
                </a:spcBef>
              </a:pPr>
              <a:t>1</a:t>
            </a:fld>
            <a:endParaRPr lang="en-US" altLang="zh-CN" i="0">
              <a:solidFill>
                <a:srgbClr val="000000"/>
              </a:solidFill>
              <a:ea typeface="宋体" panose="02010600030101010101" pitchFamily="2" charset="-122"/>
            </a:endParaRPr>
          </a:p>
        </p:txBody>
      </p:sp>
    </p:spTree>
    <p:extLst>
      <p:ext uri="{BB962C8B-B14F-4D97-AF65-F5344CB8AC3E}">
        <p14:creationId xmlns:p14="http://schemas.microsoft.com/office/powerpoint/2010/main" val="2230684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812A2441-49ED-4A52-B3CC-5A1149BC51AC}" type="datetime1">
              <a:rPr lang="zh-CN" altLang="en-US" smtClean="0"/>
              <a:pPr>
                <a:defRPr/>
              </a:pPr>
              <a:t>2024/10/1</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395536" y="980728"/>
            <a:ext cx="821848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pPr>
                <a:defRPr/>
              </a:pPr>
              <a:t>‹#›</a:t>
            </a:fld>
            <a:r>
              <a:rPr lang="en-US" altLang="zh-CN" sz="1400" dirty="0">
                <a:solidFill>
                  <a:srgbClr val="0D7157"/>
                </a:solidFill>
              </a:rPr>
              <a:t>- </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395536" y="1052984"/>
            <a:ext cx="4104456"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4716016" y="1052984"/>
            <a:ext cx="4104456"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7668344" y="6237312"/>
            <a:ext cx="1015008"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pPr>
                <a:defRPr/>
              </a:pPr>
              <a:t>‹#›</a:t>
            </a:fld>
            <a:r>
              <a:rPr lang="en-US" altLang="zh-CN" sz="1400" dirty="0">
                <a:solidFill>
                  <a:srgbClr val="0D7157"/>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3"/>
          <p:cNvSpPr>
            <a:spLocks noGrp="1"/>
          </p:cNvSpPr>
          <p:nvPr>
            <p:ph type="sldNum" sz="quarter" idx="4294967295"/>
          </p:nvPr>
        </p:nvSpPr>
        <p:spPr>
          <a:xfrm>
            <a:off x="7668344" y="6237312"/>
            <a:ext cx="1015008"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pPr>
                <a:defRPr/>
              </a:pPr>
              <a:t>‹#›</a:t>
            </a:fld>
            <a:r>
              <a:rPr lang="en-US" altLang="zh-CN" sz="1400" dirty="0">
                <a:solidFill>
                  <a:srgbClr val="0D7157"/>
                </a:solidFill>
              </a:rPr>
              <a:t>- </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3"/>
          <p:cNvSpPr>
            <a:spLocks noGrp="1"/>
          </p:cNvSpPr>
          <p:nvPr>
            <p:ph type="sldNum" sz="quarter" idx="4294967295"/>
          </p:nvPr>
        </p:nvSpPr>
        <p:spPr>
          <a:xfrm>
            <a:off x="7668344" y="6237312"/>
            <a:ext cx="1015008"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pPr>
                <a:defRPr/>
              </a:pPr>
              <a:t>‹#›</a:t>
            </a:fld>
            <a:r>
              <a:rPr lang="en-US" altLang="zh-CN" sz="1400" dirty="0">
                <a:solidFill>
                  <a:srgbClr val="0D7157"/>
                </a:solidFill>
              </a:rPr>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2" name="灯片编号占位符 3"/>
          <p:cNvSpPr>
            <a:spLocks noGrp="1"/>
          </p:cNvSpPr>
          <p:nvPr>
            <p:ph type="sldNum" sz="quarter" idx="4294967295"/>
          </p:nvPr>
        </p:nvSpPr>
        <p:spPr>
          <a:xfrm>
            <a:off x="7668344" y="6237312"/>
            <a:ext cx="1015008"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pPr>
                <a:defRPr/>
              </a:pPr>
              <a:t>‹#›</a:t>
            </a:fld>
            <a:r>
              <a:rPr lang="en-US" altLang="zh-CN" sz="1400" dirty="0">
                <a:solidFill>
                  <a:srgbClr val="0D7157"/>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4675" y="-99392"/>
            <a:ext cx="8001000" cy="1216025"/>
          </a:xfrm>
        </p:spPr>
        <p:txBody>
          <a:bodyPr/>
          <a:lstStyle/>
          <a:p>
            <a:r>
              <a:rPr lang="zh-CN" altLang="en-US" dirty="0"/>
              <a:t>单击此处编辑母版标题样式</a:t>
            </a:r>
          </a:p>
        </p:txBody>
      </p:sp>
      <p:sp>
        <p:nvSpPr>
          <p:cNvPr id="3" name="图表占位符 2"/>
          <p:cNvSpPr>
            <a:spLocks noGrp="1"/>
          </p:cNvSpPr>
          <p:nvPr>
            <p:ph type="chart" idx="1"/>
          </p:nvPr>
        </p:nvSpPr>
        <p:spPr>
          <a:xfrm>
            <a:off x="539552" y="980728"/>
            <a:ext cx="8001000" cy="4267200"/>
          </a:xfrm>
        </p:spPr>
        <p:txBody>
          <a:bodyPr/>
          <a:lstStyle/>
          <a:p>
            <a:pPr lvl="0"/>
            <a:endParaRPr lang="zh-CN" altLang="en-US" noProof="0"/>
          </a:p>
        </p:txBody>
      </p:sp>
    </p:spTree>
    <p:extLst>
      <p:ext uri="{BB962C8B-B14F-4D97-AF65-F5344CB8AC3E}">
        <p14:creationId xmlns:p14="http://schemas.microsoft.com/office/powerpoint/2010/main" val="4083517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574675" y="-91281"/>
            <a:ext cx="8001000" cy="1216025"/>
          </a:xfrm>
        </p:spPr>
        <p:txBody>
          <a:bodyPr/>
          <a:lstStyle/>
          <a:p>
            <a:r>
              <a:rPr lang="zh-CN" altLang="en-US" dirty="0"/>
              <a:t>单击此处编辑母版标题样式</a:t>
            </a:r>
          </a:p>
        </p:txBody>
      </p:sp>
      <p:sp>
        <p:nvSpPr>
          <p:cNvPr id="3" name="内容占位符 2"/>
          <p:cNvSpPr>
            <a:spLocks noGrp="1"/>
          </p:cNvSpPr>
          <p:nvPr>
            <p:ph sz="quarter" idx="1"/>
          </p:nvPr>
        </p:nvSpPr>
        <p:spPr>
          <a:xfrm>
            <a:off x="566738" y="1752600"/>
            <a:ext cx="3924300" cy="20574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quarter" idx="2"/>
          </p:nvPr>
        </p:nvSpPr>
        <p:spPr>
          <a:xfrm>
            <a:off x="4643438" y="1752600"/>
            <a:ext cx="39243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66738" y="3962400"/>
            <a:ext cx="39243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3438" y="3962400"/>
            <a:ext cx="39243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a:xfrm>
            <a:off x="3429000" y="6248400"/>
            <a:ext cx="1981200" cy="476250"/>
          </a:xfrm>
          <a:prstGeom prst="rect">
            <a:avLst/>
          </a:prstGeom>
          <a:ln/>
        </p:spPr>
        <p:txBody>
          <a:bodyPr/>
          <a:lstStyle>
            <a:lvl1pPr>
              <a:defRPr/>
            </a:lvl1pPr>
          </a:lstStyle>
          <a:p>
            <a:pPr>
              <a:defRPr/>
            </a:pPr>
            <a:endParaRPr lang="en-US" altLang="zh-CN"/>
          </a:p>
        </p:txBody>
      </p:sp>
      <p:sp>
        <p:nvSpPr>
          <p:cNvPr id="8" name="Rectangle 7"/>
          <p:cNvSpPr>
            <a:spLocks noGrp="1" noChangeArrowheads="1"/>
          </p:cNvSpPr>
          <p:nvPr>
            <p:ph type="sldNum" sz="quarter" idx="11"/>
          </p:nvPr>
        </p:nvSpPr>
        <p:spPr>
          <a:ln/>
        </p:spPr>
        <p:txBody>
          <a:bodyPr/>
          <a:lstStyle>
            <a:lvl1pPr>
              <a:defRPr/>
            </a:lvl1pPr>
          </a:lstStyle>
          <a:p>
            <a:pPr>
              <a:defRPr/>
            </a:pPr>
            <a:fld id="{C3136285-3C6A-4A93-8657-E500CB968B1B}"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96F6130-A1B0-40F4-A496-F2F55E2F44B1}" type="datetime1">
              <a:rPr lang="zh-CN" altLang="en-US" smtClean="0"/>
              <a:pPr>
                <a:defRPr/>
              </a:pPr>
              <a:t>2024/10/1</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0E12BED8-E368-4E8F-BE90-7083DDA10F91}" type="datetime1">
              <a:rPr lang="zh-CN" altLang="en-US" smtClean="0"/>
              <a:pPr>
                <a:defRPr/>
              </a:pPr>
              <a:t>2024/10/1</a:t>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A3AD4AE9-050C-4B7F-B272-FA384BD23015}" type="datetime1">
              <a:rPr lang="zh-CN" altLang="en-US" smtClean="0"/>
              <a:pPr>
                <a:defRPr/>
              </a:pPr>
              <a:t>2024/10/1</a:t>
            </a:fld>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7F81A83-785E-4D80-94E7-591D3C3AD6FF}" type="datetime1">
              <a:rPr lang="zh-CN" altLang="en-US" smtClean="0"/>
              <a:pPr>
                <a:defRPr/>
              </a:pPr>
              <a:t>2024/10/1</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D57959B-1BC1-4FDE-88B2-3CAC26DD58F7}" type="datetime1">
              <a:rPr lang="zh-CN" altLang="en-US" smtClean="0"/>
              <a:pPr>
                <a:defRPr/>
              </a:pPr>
              <a:t>2024/10/1</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25B9BA08-BA34-4DD9-B7F1-D711E644256C}" type="datetime1">
              <a:rPr lang="zh-CN" altLang="en-US" smtClean="0"/>
              <a:pPr>
                <a:defRPr/>
              </a:pPr>
              <a:t>2024/10/1</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14313"/>
            <a:ext cx="20574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14313"/>
            <a:ext cx="60198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5A3F9DB9-E29A-49BF-A83A-344AADB27BAD}" type="datetime1">
              <a:rPr lang="zh-CN" altLang="en-US" smtClean="0"/>
              <a:pPr>
                <a:defRPr/>
              </a:pPr>
              <a:t>2024/10/1</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4294967295"/>
          </p:nvPr>
        </p:nvSpPr>
        <p:spPr>
          <a:xfrm>
            <a:off x="7668344" y="6237312"/>
            <a:ext cx="1015008"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pPr>
                <a:defRPr/>
              </a:pPr>
              <a:t>‹#›</a:t>
            </a:fld>
            <a:r>
              <a:rPr lang="en-US" altLang="zh-CN" sz="1400" dirty="0">
                <a:solidFill>
                  <a:srgbClr val="0D7157"/>
                </a:solidFill>
              </a:rPr>
              <a:t>- </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2.png"/><Relationship Id="rId5" Type="http://schemas.openxmlformats.org/officeDocument/2006/relationships/slideLayout" Target="../slideLayouts/slideLayout13.xml"/><Relationship Id="rId10" Type="http://schemas.openxmlformats.org/officeDocument/2006/relationships/image" Target="../media/image1.png"/><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0" cstate="print"/>
          <a:srcRect t="23912" b="39018"/>
          <a:stretch>
            <a:fillRect/>
          </a:stretch>
        </p:blipFill>
        <p:spPr bwMode="auto">
          <a:xfrm>
            <a:off x="0" y="2060575"/>
            <a:ext cx="9144000" cy="2232025"/>
          </a:xfrm>
          <a:prstGeom prst="rect">
            <a:avLst/>
          </a:prstGeom>
          <a:noFill/>
          <a:ln w="9525">
            <a:noFill/>
            <a:miter lim="800000"/>
            <a:headEnd/>
            <a:tailEnd/>
          </a:ln>
        </p:spPr>
      </p:pic>
      <p:sp>
        <p:nvSpPr>
          <p:cNvPr id="1027" name="Rectangle 10"/>
          <p:cNvSpPr>
            <a:spLocks noChangeArrowheads="1"/>
          </p:cNvSpPr>
          <p:nvPr/>
        </p:nvSpPr>
        <p:spPr bwMode="auto">
          <a:xfrm>
            <a:off x="0" y="1989138"/>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i="0">
              <a:ea typeface="宋体" pitchFamily="2" charset="-122"/>
            </a:endParaRPr>
          </a:p>
        </p:txBody>
      </p:sp>
      <p:sp>
        <p:nvSpPr>
          <p:cNvPr id="1028" name="Rectangle 11"/>
          <p:cNvSpPr>
            <a:spLocks noChangeArrowheads="1"/>
          </p:cNvSpPr>
          <p:nvPr/>
        </p:nvSpPr>
        <p:spPr bwMode="auto">
          <a:xfrm rot="10800000">
            <a:off x="0" y="42926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i="0">
              <a:ea typeface="宋体" pitchFamily="2" charset="-122"/>
            </a:endParaRPr>
          </a:p>
        </p:txBody>
      </p:sp>
      <p:sp>
        <p:nvSpPr>
          <p:cNvPr id="1029" name="标题占位符 1"/>
          <p:cNvSpPr>
            <a:spLocks noGrp="1"/>
          </p:cNvSpPr>
          <p:nvPr>
            <p:ph type="title"/>
          </p:nvPr>
        </p:nvSpPr>
        <p:spPr bwMode="auto">
          <a:xfrm>
            <a:off x="457200" y="214313"/>
            <a:ext cx="82296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0" name="文本占位符 2"/>
          <p:cNvSpPr>
            <a:spLocks noGrp="1"/>
          </p:cNvSpPr>
          <p:nvPr>
            <p:ph type="body" idx="1"/>
          </p:nvPr>
        </p:nvSpPr>
        <p:spPr bwMode="auto">
          <a:xfrm>
            <a:off x="457200" y="1052513"/>
            <a:ext cx="8218488"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9" name="日期占位符 3"/>
          <p:cNvSpPr>
            <a:spLocks noGrp="1"/>
          </p:cNvSpPr>
          <p:nvPr>
            <p:ph type="dt" sz="half" idx="2"/>
          </p:nvPr>
        </p:nvSpPr>
        <p:spPr>
          <a:xfrm>
            <a:off x="457200" y="6245225"/>
            <a:ext cx="2133600" cy="476250"/>
          </a:xfrm>
          <a:prstGeom prst="rect">
            <a:avLst/>
          </a:prstGeom>
        </p:spPr>
        <p:txBody>
          <a:bodyPr vert="horz" wrap="square" lIns="91440" tIns="45720" rIns="91440" bIns="45720" numCol="1" anchor="ctr" anchorCtr="0" compatLnSpc="1">
            <a:prstTxWarp prst="textNoShape">
              <a:avLst/>
            </a:prstTxWarp>
          </a:bodyPr>
          <a:lstStyle>
            <a:lvl1pPr algn="l">
              <a:defRPr sz="1200" i="0">
                <a:solidFill>
                  <a:srgbClr val="898989"/>
                </a:solidFill>
                <a:latin typeface="微软雅黑" pitchFamily="34" charset="-122"/>
                <a:ea typeface="微软雅黑" pitchFamily="34" charset="-122"/>
              </a:defRPr>
            </a:lvl1pPr>
          </a:lstStyle>
          <a:p>
            <a:pPr>
              <a:defRPr/>
            </a:pPr>
            <a:fld id="{B1F97EB9-7652-462B-90E9-768B5D23F71B}" type="datetime1">
              <a:rPr lang="zh-CN" altLang="en-US" smtClean="0"/>
              <a:pPr>
                <a:defRPr/>
              </a:pPr>
              <a:t>2024/10/1</a:t>
            </a:fld>
            <a:endParaRPr lang="en-US" altLang="zh-CN"/>
          </a:p>
        </p:txBody>
      </p:sp>
      <p:sp>
        <p:nvSpPr>
          <p:cNvPr id="20" name="页脚占位符 4"/>
          <p:cNvSpPr>
            <a:spLocks noGrp="1"/>
          </p:cNvSpPr>
          <p:nvPr>
            <p:ph type="ftr" sz="quarter" idx="3"/>
          </p:nvPr>
        </p:nvSpPr>
        <p:spPr>
          <a:xfrm>
            <a:off x="3124200" y="6245225"/>
            <a:ext cx="2895600" cy="476250"/>
          </a:xfrm>
          <a:prstGeom prst="rect">
            <a:avLst/>
          </a:prstGeom>
        </p:spPr>
        <p:txBody>
          <a:bodyPr vert="horz" wrap="square" lIns="91440" tIns="45720" rIns="91440" bIns="45720" numCol="1" anchor="ctr" anchorCtr="0" compatLnSpc="1">
            <a:prstTxWarp prst="textNoShape">
              <a:avLst/>
            </a:prstTxWarp>
          </a:bodyPr>
          <a:lstStyle>
            <a:lvl1pPr algn="ctr">
              <a:defRPr sz="1200" i="0">
                <a:solidFill>
                  <a:srgbClr val="898989"/>
                </a:solidFill>
                <a:latin typeface="微软雅黑" pitchFamily="34" charset="-122"/>
                <a:ea typeface="微软雅黑" pitchFamily="34" charset="-122"/>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60" r:id="rId3"/>
    <p:sldLayoutId id="2147483661" r:id="rId4"/>
    <p:sldLayoutId id="2147483662" r:id="rId5"/>
    <p:sldLayoutId id="2147483663" r:id="rId6"/>
    <p:sldLayoutId id="2147483664" r:id="rId7"/>
    <p:sldLayoutId id="2147483665" r:id="rId8"/>
  </p:sldLayoutIdLst>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黑体" pitchFamily="2" charset="-122"/>
          <a:ea typeface="宋体" charset="-122"/>
        </a:defRPr>
      </a:lvl2pPr>
      <a:lvl3pPr algn="l" rtl="0" eaLnBrk="0" fontAlgn="base" hangingPunct="0">
        <a:spcBef>
          <a:spcPct val="0"/>
        </a:spcBef>
        <a:spcAft>
          <a:spcPct val="0"/>
        </a:spcAft>
        <a:defRPr sz="2800" b="1">
          <a:solidFill>
            <a:schemeClr val="bg1"/>
          </a:solidFill>
          <a:latin typeface="黑体" pitchFamily="2" charset="-122"/>
          <a:ea typeface="宋体" charset="-122"/>
        </a:defRPr>
      </a:lvl3pPr>
      <a:lvl4pPr algn="l" rtl="0" eaLnBrk="0" fontAlgn="base" hangingPunct="0">
        <a:spcBef>
          <a:spcPct val="0"/>
        </a:spcBef>
        <a:spcAft>
          <a:spcPct val="0"/>
        </a:spcAft>
        <a:defRPr sz="2800" b="1">
          <a:solidFill>
            <a:schemeClr val="bg1"/>
          </a:solidFill>
          <a:latin typeface="黑体" pitchFamily="2" charset="-122"/>
          <a:ea typeface="宋体" charset="-122"/>
        </a:defRPr>
      </a:lvl4pPr>
      <a:lvl5pPr algn="l" rtl="0" eaLnBrk="0" fontAlgn="base" hangingPunct="0">
        <a:spcBef>
          <a:spcPct val="0"/>
        </a:spcBef>
        <a:spcAft>
          <a:spcPct val="0"/>
        </a:spcAft>
        <a:defRPr sz="2800" b="1">
          <a:solidFill>
            <a:schemeClr val="bg1"/>
          </a:solidFill>
          <a:latin typeface="黑体" pitchFamily="2" charset="-122"/>
          <a:ea typeface="宋体" charset="-122"/>
        </a:defRPr>
      </a:lvl5pPr>
      <a:lvl6pPr marL="457200" algn="l" rtl="0" fontAlgn="base">
        <a:spcBef>
          <a:spcPct val="0"/>
        </a:spcBef>
        <a:spcAft>
          <a:spcPct val="0"/>
        </a:spcAft>
        <a:defRPr sz="2800" b="1">
          <a:solidFill>
            <a:schemeClr val="bg1"/>
          </a:solidFill>
          <a:latin typeface="黑体" pitchFamily="2" charset="-122"/>
          <a:ea typeface="宋体" charset="-122"/>
        </a:defRPr>
      </a:lvl6pPr>
      <a:lvl7pPr marL="914400" algn="l" rtl="0" fontAlgn="base">
        <a:spcBef>
          <a:spcPct val="0"/>
        </a:spcBef>
        <a:spcAft>
          <a:spcPct val="0"/>
        </a:spcAft>
        <a:defRPr sz="2800" b="1">
          <a:solidFill>
            <a:schemeClr val="bg1"/>
          </a:solidFill>
          <a:latin typeface="黑体" pitchFamily="2" charset="-122"/>
          <a:ea typeface="宋体" charset="-122"/>
        </a:defRPr>
      </a:lvl7pPr>
      <a:lvl8pPr marL="1371600" algn="l" rtl="0" fontAlgn="base">
        <a:spcBef>
          <a:spcPct val="0"/>
        </a:spcBef>
        <a:spcAft>
          <a:spcPct val="0"/>
        </a:spcAft>
        <a:defRPr sz="2800" b="1">
          <a:solidFill>
            <a:schemeClr val="bg1"/>
          </a:solidFill>
          <a:latin typeface="黑体" pitchFamily="2" charset="-122"/>
          <a:ea typeface="宋体" charset="-122"/>
        </a:defRPr>
      </a:lvl8pPr>
      <a:lvl9pPr marL="1828800" algn="l" rtl="0" fontAlgn="base">
        <a:spcBef>
          <a:spcPct val="0"/>
        </a:spcBef>
        <a:spcAft>
          <a:spcPct val="0"/>
        </a:spcAft>
        <a:defRPr sz="2800" b="1">
          <a:solidFill>
            <a:schemeClr val="bg1"/>
          </a:solidFill>
          <a:latin typeface="黑体" pitchFamily="2" charset="-122"/>
          <a:ea typeface="宋体" charset="-122"/>
        </a:defRPr>
      </a:lvl9pPr>
    </p:titleStyle>
    <p:bodyStyle>
      <a:lvl1pPr marL="342900" indent="-342900" algn="l" rtl="0" eaLnBrk="0" fontAlgn="base" hangingPunct="0">
        <a:spcBef>
          <a:spcPct val="20000"/>
        </a:spcBef>
        <a:spcAft>
          <a:spcPct val="0"/>
        </a:spcAft>
        <a:buFont typeface="Arial"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0"/>
            <a:ext cx="9144000" cy="836613"/>
            <a:chOff x="0" y="0"/>
            <a:chExt cx="9144000" cy="836613"/>
          </a:xfrm>
        </p:grpSpPr>
        <p:pic>
          <p:nvPicPr>
            <p:cNvPr id="2050" name="Picture 2"/>
            <p:cNvPicPr>
              <a:picLocks noChangeAspect="1" noChangeArrowheads="1"/>
            </p:cNvPicPr>
            <p:nvPr userDrawn="1"/>
          </p:nvPicPr>
          <p:blipFill>
            <a:blip r:embed="rId10"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457200" y="214313"/>
            <a:ext cx="82296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2052" name="文本占位符 2"/>
          <p:cNvSpPr>
            <a:spLocks noGrp="1"/>
          </p:cNvSpPr>
          <p:nvPr>
            <p:ph type="body" idx="1"/>
          </p:nvPr>
        </p:nvSpPr>
        <p:spPr bwMode="auto">
          <a:xfrm>
            <a:off x="457200" y="1052513"/>
            <a:ext cx="8218488"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gn="l" rtl="0" eaLnBrk="0" fontAlgn="base" hangingPunct="0">
              <a:lnSpc>
                <a:spcPct val="120000"/>
              </a:lnSpc>
              <a:spcBef>
                <a:spcPct val="20000"/>
              </a:spcBef>
              <a:spcAft>
                <a:spcPct val="0"/>
              </a:spcAft>
              <a:buClr>
                <a:srgbClr val="FFC000"/>
              </a:buClr>
              <a:buFont typeface="Wingdings"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i="0">
              <a:latin typeface="微软雅黑" pitchFamily="34" charset="-122"/>
              <a:ea typeface="微软雅黑" pitchFamily="34" charset="-122"/>
            </a:endParaRPr>
          </a:p>
        </p:txBody>
      </p:sp>
      <p:sp>
        <p:nvSpPr>
          <p:cNvPr id="8" name="灯片编号占位符 3"/>
          <p:cNvSpPr>
            <a:spLocks noGrp="1"/>
          </p:cNvSpPr>
          <p:nvPr>
            <p:ph type="sldNum" sz="quarter" idx="4"/>
          </p:nvPr>
        </p:nvSpPr>
        <p:spPr>
          <a:xfrm>
            <a:off x="7668344" y="6237312"/>
            <a:ext cx="1015008"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pPr>
                <a:defRPr/>
              </a:pPr>
              <a:t>‹#›</a:t>
            </a:fld>
            <a:r>
              <a:rPr lang="en-US" altLang="zh-CN" sz="1400" dirty="0">
                <a:solidFill>
                  <a:srgbClr val="0D7157"/>
                </a:solidFill>
              </a:rPr>
              <a:t>- </a:t>
            </a:r>
          </a:p>
        </p:txBody>
      </p:sp>
    </p:spTree>
  </p:cSld>
  <p:clrMap bg1="lt1" tx1="dk1" bg2="lt2" tx2="dk2" accent1="accent1" accent2="accent2" accent3="accent3" accent4="accent4" accent5="accent5" accent6="accent6" hlink="hlink" folHlink="folHlink"/>
  <p:sldLayoutIdLst>
    <p:sldLayoutId id="2147483702" r:id="rId1"/>
    <p:sldLayoutId id="2147483667" r:id="rId2"/>
    <p:sldLayoutId id="2147483669" r:id="rId3"/>
    <p:sldLayoutId id="2147483671" r:id="rId4"/>
    <p:sldLayoutId id="2147483672" r:id="rId5"/>
    <p:sldLayoutId id="2147483677" r:id="rId6"/>
    <p:sldLayoutId id="2147483706" r:id="rId7"/>
    <p:sldLayoutId id="2147483714" r:id="rId8"/>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9"/>
          <p:cNvSpPr>
            <a:spLocks noChangeArrowheads="1"/>
          </p:cNvSpPr>
          <p:nvPr/>
        </p:nvSpPr>
        <p:spPr bwMode="black">
          <a:xfrm>
            <a:off x="251520" y="2164873"/>
            <a:ext cx="4086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indent="177800">
              <a:spcBef>
                <a:spcPct val="20000"/>
              </a:spcBef>
              <a:buFont typeface="Arial" panose="020B0604020202020204" pitchFamily="34" charset="0"/>
              <a:buChar char="•"/>
              <a:defRPr sz="2400">
                <a:solidFill>
                  <a:schemeClr val="tx1"/>
                </a:solidFill>
                <a:latin typeface="黑体" panose="02010609060101010101" pitchFamily="49" charset="-122"/>
                <a:ea typeface="宋体" panose="02010600030101010101" pitchFamily="2" charset="-122"/>
              </a:defRPr>
            </a:lvl1pPr>
            <a:lvl2pPr marL="742950" indent="-285750">
              <a:spcBef>
                <a:spcPct val="20000"/>
              </a:spcBef>
              <a:buFont typeface="Arial" panose="020B0604020202020204" pitchFamily="34" charset="0"/>
              <a:buChar char="–"/>
              <a:defRPr sz="2000">
                <a:solidFill>
                  <a:schemeClr val="tx1"/>
                </a:solidFill>
                <a:latin typeface="黑体" panose="02010609060101010101" pitchFamily="49" charset="-122"/>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宋体" panose="02010600030101010101" pitchFamily="2" charset="-122"/>
              </a:defRPr>
            </a:lvl3pPr>
            <a:lvl4pPr marL="1600200" indent="-228600">
              <a:spcBef>
                <a:spcPct val="20000"/>
              </a:spcBef>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4pPr>
            <a:lvl5pPr marL="2057400" indent="-228600">
              <a:spcBef>
                <a:spcPct val="20000"/>
              </a:spcBef>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9pPr>
          </a:lstStyle>
          <a:p>
            <a:pPr algn="l">
              <a:spcBef>
                <a:spcPct val="0"/>
              </a:spcBef>
              <a:buFontTx/>
              <a:buNone/>
            </a:pPr>
            <a:r>
              <a:rPr lang="en-US" altLang="zh-CN" b="1" i="0" dirty="0">
                <a:solidFill>
                  <a:srgbClr val="FFFFFF"/>
                </a:solidFill>
                <a:latin typeface="Arial" panose="020B0604020202020204" pitchFamily="34" charset="0"/>
                <a:ea typeface="微软雅黑" panose="020B0503020204020204" pitchFamily="34" charset="-122"/>
              </a:rPr>
              <a:t>《</a:t>
            </a:r>
            <a:r>
              <a:rPr lang="zh-CN" altLang="en-US" b="1" i="0" dirty="0">
                <a:solidFill>
                  <a:srgbClr val="FFFFFF"/>
                </a:solidFill>
                <a:latin typeface="Arial" panose="020B0604020202020204" pitchFamily="34" charset="0"/>
                <a:ea typeface="微软雅黑" panose="020B0503020204020204" pitchFamily="34" charset="-122"/>
              </a:rPr>
              <a:t>计算机系统基础实验</a:t>
            </a:r>
            <a:r>
              <a:rPr lang="en-US" altLang="zh-CN" b="1" i="0" dirty="0">
                <a:solidFill>
                  <a:srgbClr val="FFFFFF"/>
                </a:solidFill>
                <a:latin typeface="Arial" panose="020B0604020202020204" pitchFamily="34" charset="0"/>
                <a:ea typeface="微软雅黑" panose="020B0503020204020204" pitchFamily="34" charset="-122"/>
              </a:rPr>
              <a:t>》</a:t>
            </a:r>
            <a:endParaRPr lang="zh-CN" altLang="en-US" i="0" dirty="0">
              <a:solidFill>
                <a:srgbClr val="FFFFFF"/>
              </a:solidFill>
              <a:latin typeface="Arial" panose="020B0604020202020204" pitchFamily="34" charset="0"/>
              <a:ea typeface="微软雅黑" panose="020B0503020204020204" pitchFamily="34" charset="-122"/>
            </a:endParaRPr>
          </a:p>
        </p:txBody>
      </p:sp>
      <p:sp>
        <p:nvSpPr>
          <p:cNvPr id="22531" name="Rectangle 10"/>
          <p:cNvSpPr>
            <a:spLocks noChangeArrowheads="1"/>
          </p:cNvSpPr>
          <p:nvPr/>
        </p:nvSpPr>
        <p:spPr bwMode="black">
          <a:xfrm>
            <a:off x="611560" y="2852936"/>
            <a:ext cx="388843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黑体" panose="02010609060101010101" pitchFamily="49" charset="-122"/>
                <a:ea typeface="宋体" panose="02010600030101010101" pitchFamily="2" charset="-122"/>
              </a:defRPr>
            </a:lvl1pPr>
            <a:lvl2pPr marL="742950" indent="-285750">
              <a:spcBef>
                <a:spcPct val="20000"/>
              </a:spcBef>
              <a:buFont typeface="Arial" panose="020B0604020202020204" pitchFamily="34" charset="0"/>
              <a:buChar char="–"/>
              <a:defRPr sz="2000">
                <a:solidFill>
                  <a:schemeClr val="tx1"/>
                </a:solidFill>
                <a:latin typeface="黑体" panose="02010609060101010101" pitchFamily="49" charset="-122"/>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宋体" panose="02010600030101010101" pitchFamily="2" charset="-122"/>
              </a:defRPr>
            </a:lvl3pPr>
            <a:lvl4pPr marL="1600200" indent="-228600">
              <a:spcBef>
                <a:spcPct val="20000"/>
              </a:spcBef>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4pPr>
            <a:lvl5pPr marL="2057400" indent="-228600">
              <a:spcBef>
                <a:spcPct val="20000"/>
              </a:spcBef>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9pPr>
          </a:lstStyle>
          <a:p>
            <a:pPr algn="l">
              <a:lnSpc>
                <a:spcPct val="130000"/>
              </a:lnSpc>
              <a:spcBef>
                <a:spcPct val="0"/>
              </a:spcBef>
              <a:buFontTx/>
              <a:buNone/>
            </a:pPr>
            <a:r>
              <a:rPr lang="zh-CN" altLang="en-US" sz="3200" i="0" dirty="0">
                <a:solidFill>
                  <a:schemeClr val="bg1"/>
                </a:solidFill>
                <a:latin typeface="Arial" panose="020B0604020202020204" pitchFamily="34" charset="0"/>
                <a:ea typeface="微软雅黑" panose="020B0503020204020204" pitchFamily="34" charset="-122"/>
              </a:rPr>
              <a:t>二进制逻辑炸弹拆除</a:t>
            </a:r>
          </a:p>
        </p:txBody>
      </p:sp>
      <p:sp>
        <p:nvSpPr>
          <p:cNvPr id="22533" name="矩形 2"/>
          <p:cNvSpPr>
            <a:spLocks noChangeArrowheads="1"/>
          </p:cNvSpPr>
          <p:nvPr/>
        </p:nvSpPr>
        <p:spPr bwMode="auto">
          <a:xfrm>
            <a:off x="4984105" y="2996952"/>
            <a:ext cx="19832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177800">
              <a:spcBef>
                <a:spcPct val="20000"/>
              </a:spcBef>
              <a:buFont typeface="Arial" panose="020B0604020202020204" pitchFamily="34" charset="0"/>
              <a:buChar char="•"/>
              <a:defRPr sz="2400">
                <a:solidFill>
                  <a:schemeClr val="tx1"/>
                </a:solidFill>
                <a:latin typeface="黑体" panose="02010609060101010101" pitchFamily="49" charset="-122"/>
                <a:ea typeface="宋体" panose="02010600030101010101" pitchFamily="2" charset="-122"/>
              </a:defRPr>
            </a:lvl1pPr>
            <a:lvl2pPr marL="742950" indent="-285750">
              <a:spcBef>
                <a:spcPct val="20000"/>
              </a:spcBef>
              <a:buFont typeface="Arial" panose="020B0604020202020204" pitchFamily="34" charset="0"/>
              <a:buChar char="–"/>
              <a:defRPr sz="2000">
                <a:solidFill>
                  <a:schemeClr val="tx1"/>
                </a:solidFill>
                <a:latin typeface="黑体" panose="02010609060101010101" pitchFamily="49" charset="-122"/>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宋体" panose="02010600030101010101" pitchFamily="2" charset="-122"/>
              </a:defRPr>
            </a:lvl3pPr>
            <a:lvl4pPr marL="1600200" indent="-228600">
              <a:spcBef>
                <a:spcPct val="20000"/>
              </a:spcBef>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4pPr>
            <a:lvl5pPr marL="2057400" indent="-228600">
              <a:spcBef>
                <a:spcPct val="20000"/>
              </a:spcBef>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9pPr>
          </a:lstStyle>
          <a:p>
            <a:pPr algn="l">
              <a:spcBef>
                <a:spcPct val="0"/>
              </a:spcBef>
              <a:buFontTx/>
              <a:buNone/>
            </a:pPr>
            <a:r>
              <a:rPr lang="en-US" altLang="zh-CN" sz="2800" b="1" i="0" dirty="0">
                <a:solidFill>
                  <a:srgbClr val="FFC000"/>
                </a:solidFill>
                <a:latin typeface="Arial" panose="020B0604020202020204" pitchFamily="34" charset="0"/>
                <a:ea typeface="微软雅黑" panose="020B0503020204020204" pitchFamily="34" charset="-122"/>
              </a:rPr>
              <a:t>2024 </a:t>
            </a:r>
            <a:r>
              <a:rPr lang="zh-CN" altLang="en-US" sz="2800" b="1" i="0" dirty="0">
                <a:solidFill>
                  <a:srgbClr val="FFC000"/>
                </a:solidFill>
                <a:latin typeface="Arial" panose="020B0604020202020204" pitchFamily="34" charset="0"/>
                <a:ea typeface="微软雅黑" panose="020B0503020204020204" pitchFamily="34" charset="-122"/>
              </a:rPr>
              <a:t>秋季</a:t>
            </a:r>
            <a:endParaRPr lang="zh-CN" altLang="en-US" sz="4800" i="0" dirty="0">
              <a:solidFill>
                <a:srgbClr val="FFC000"/>
              </a:solidFill>
              <a:latin typeface="Arial" panose="020B0604020202020204" pitchFamily="34" charset="0"/>
              <a:ea typeface="微软雅黑" panose="020B0503020204020204" pitchFamily="34" charset="-122"/>
            </a:endParaRPr>
          </a:p>
        </p:txBody>
      </p:sp>
      <p:pic>
        <p:nvPicPr>
          <p:cNvPr id="22534" name="Picture 8"/>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92080" y="3717032"/>
            <a:ext cx="16748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2538" y="4365625"/>
            <a:ext cx="2811462"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0"/>
          <p:cNvSpPr>
            <a:spLocks noChangeArrowheads="1"/>
          </p:cNvSpPr>
          <p:nvPr/>
        </p:nvSpPr>
        <p:spPr bwMode="black">
          <a:xfrm>
            <a:off x="3635896" y="4657186"/>
            <a:ext cx="2768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黑体" panose="02010609060101010101" pitchFamily="49" charset="-122"/>
                <a:ea typeface="宋体" panose="02010600030101010101" pitchFamily="2" charset="-122"/>
              </a:defRPr>
            </a:lvl1pPr>
            <a:lvl2pPr marL="742950" indent="-285750">
              <a:spcBef>
                <a:spcPct val="20000"/>
              </a:spcBef>
              <a:buFont typeface="Arial" panose="020B0604020202020204" pitchFamily="34" charset="0"/>
              <a:buChar char="–"/>
              <a:defRPr sz="2000">
                <a:solidFill>
                  <a:schemeClr val="tx1"/>
                </a:solidFill>
                <a:latin typeface="黑体" panose="02010609060101010101" pitchFamily="49" charset="-122"/>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宋体" panose="02010600030101010101" pitchFamily="2" charset="-122"/>
              </a:defRPr>
            </a:lvl3pPr>
            <a:lvl4pPr marL="1600200" indent="-228600">
              <a:spcBef>
                <a:spcPct val="20000"/>
              </a:spcBef>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4pPr>
            <a:lvl5pPr marL="2057400" indent="-228600">
              <a:spcBef>
                <a:spcPct val="20000"/>
              </a:spcBef>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9pPr>
          </a:lstStyle>
          <a:p>
            <a:pPr algn="l">
              <a:lnSpc>
                <a:spcPct val="130000"/>
              </a:lnSpc>
              <a:spcBef>
                <a:spcPct val="0"/>
              </a:spcBef>
              <a:buFontTx/>
              <a:buNone/>
            </a:pPr>
            <a:r>
              <a:rPr lang="en-US" altLang="zh-CN" sz="2000" i="0">
                <a:solidFill>
                  <a:srgbClr val="000000"/>
                </a:solidFill>
                <a:latin typeface="Arial" panose="020B0604020202020204" pitchFamily="34" charset="0"/>
                <a:ea typeface="微软雅黑" panose="020B0503020204020204" pitchFamily="34" charset="-122"/>
              </a:rPr>
              <a:t>2024-10-01</a:t>
            </a:r>
            <a:r>
              <a:rPr lang="zh-CN" altLang="en-US" sz="2000" i="0" dirty="0">
                <a:solidFill>
                  <a:srgbClr val="000000"/>
                </a:solidFill>
                <a:latin typeface="Arial" panose="020B0604020202020204" pitchFamily="34" charset="0"/>
                <a:ea typeface="微软雅黑" panose="020B0503020204020204" pitchFamily="34" charset="-122"/>
              </a:rPr>
              <a:t>  </a:t>
            </a:r>
          </a:p>
        </p:txBody>
      </p:sp>
    </p:spTree>
    <p:extLst>
      <p:ext uri="{BB962C8B-B14F-4D97-AF65-F5344CB8AC3E}">
        <p14:creationId xmlns:p14="http://schemas.microsoft.com/office/powerpoint/2010/main" val="2084152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实验步骤演示</a:t>
            </a:r>
          </a:p>
        </p:txBody>
      </p:sp>
      <p:sp>
        <p:nvSpPr>
          <p:cNvPr id="3" name="内容占位符 2"/>
          <p:cNvSpPr>
            <a:spLocks noGrp="1"/>
          </p:cNvSpPr>
          <p:nvPr>
            <p:ph idx="1"/>
          </p:nvPr>
        </p:nvSpPr>
        <p:spPr>
          <a:xfrm>
            <a:off x="179512" y="830723"/>
            <a:ext cx="8784976" cy="582612"/>
          </a:xfrm>
        </p:spPr>
        <p:txBody>
          <a:bodyPr/>
          <a:lstStyle/>
          <a:p>
            <a:pPr marL="0" indent="0">
              <a:buNone/>
            </a:pPr>
            <a:r>
              <a:rPr lang="zh-CN" altLang="en-US" sz="2000" dirty="0"/>
              <a:t>第二步：单步执行汇编指令</a:t>
            </a:r>
            <a:r>
              <a:rPr lang="en-US" altLang="zh-CN" sz="2000" dirty="0" err="1"/>
              <a:t>si</a:t>
            </a:r>
            <a:r>
              <a:rPr lang="zh-CN" altLang="en-US" sz="2000" dirty="0"/>
              <a:t>，进入</a:t>
            </a:r>
            <a:r>
              <a:rPr lang="en-US" altLang="zh-CN" sz="2000" dirty="0"/>
              <a:t>phase_1</a:t>
            </a:r>
            <a:r>
              <a:rPr lang="zh-CN" altLang="en-US" sz="2000" dirty="0"/>
              <a:t>，阅读</a:t>
            </a:r>
            <a:r>
              <a:rPr lang="en-US" altLang="zh-CN" sz="2000" dirty="0"/>
              <a:t>phase_1</a:t>
            </a:r>
            <a:r>
              <a:rPr lang="zh-CN" altLang="en-US" sz="2000" dirty="0"/>
              <a:t>的汇编指令</a:t>
            </a:r>
            <a:endParaRPr lang="zh-CN" altLang="zh-CN" dirty="0"/>
          </a:p>
          <a:p>
            <a:pPr marL="0" indent="0">
              <a:buNone/>
            </a:pPr>
            <a:endParaRPr lang="zh-CN" altLang="zh-CN"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pPr>
                <a:defRPr/>
              </a:pPr>
              <a:t>10</a:t>
            </a:fld>
            <a:r>
              <a:rPr lang="en-US" altLang="zh-CN" sz="1400">
                <a:solidFill>
                  <a:srgbClr val="0D7157"/>
                </a:solidFill>
              </a:rPr>
              <a:t>- </a:t>
            </a:r>
            <a:endParaRPr lang="en-US" altLang="zh-CN" sz="1400" dirty="0">
              <a:solidFill>
                <a:srgbClr val="0D7157"/>
              </a:solidFill>
            </a:endParaRPr>
          </a:p>
        </p:txBody>
      </p:sp>
      <p:sp>
        <p:nvSpPr>
          <p:cNvPr id="7" name="内容占位符 2">
            <a:extLst>
              <a:ext uri="{FF2B5EF4-FFF2-40B4-BE49-F238E27FC236}">
                <a16:creationId xmlns:a16="http://schemas.microsoft.com/office/drawing/2014/main" id="{4EA8347C-A30F-4072-B7CD-77EA572D0590}"/>
              </a:ext>
            </a:extLst>
          </p:cNvPr>
          <p:cNvSpPr txBox="1">
            <a:spLocks/>
          </p:cNvSpPr>
          <p:nvPr/>
        </p:nvSpPr>
        <p:spPr bwMode="auto">
          <a:xfrm>
            <a:off x="27896" y="1288594"/>
            <a:ext cx="8784976" cy="5826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indent="0">
              <a:buNone/>
            </a:pPr>
            <a:r>
              <a:rPr lang="zh-CN" altLang="en-US" sz="1600" i="0" kern="0" dirty="0"/>
              <a:t>可以看到将</a:t>
            </a:r>
            <a:r>
              <a:rPr lang="en-US" altLang="zh-CN" sz="1600" i="0" kern="0" dirty="0" err="1"/>
              <a:t>rdi</a:t>
            </a:r>
            <a:r>
              <a:rPr lang="zh-CN" altLang="en-US" sz="1600" i="0" kern="0" dirty="0"/>
              <a:t>保存在</a:t>
            </a:r>
            <a:r>
              <a:rPr lang="en-US" altLang="zh-CN" sz="1600" i="0" kern="0" dirty="0"/>
              <a:t>-0x18(%</a:t>
            </a:r>
            <a:r>
              <a:rPr lang="en-US" altLang="zh-CN" sz="1600" i="0" kern="0" dirty="0" err="1"/>
              <a:t>rbp</a:t>
            </a:r>
            <a:r>
              <a:rPr lang="en-US" altLang="zh-CN" sz="1600" i="0" kern="0" dirty="0"/>
              <a:t>)</a:t>
            </a:r>
            <a:r>
              <a:rPr lang="zh-CN" altLang="en-US" sz="1600" i="0" kern="0" dirty="0"/>
              <a:t>中（蓝色线处）， 继续阅读指令，看到从</a:t>
            </a:r>
            <a:r>
              <a:rPr lang="en-US" altLang="zh-CN" sz="1600" i="0" kern="0" dirty="0"/>
              <a:t>studentid+9</a:t>
            </a:r>
            <a:r>
              <a:rPr lang="zh-CN" altLang="en-US" sz="1600" i="0" kern="0" dirty="0"/>
              <a:t>处取学号的最后一位，转换成数值（红色线处），查看此时</a:t>
            </a:r>
            <a:r>
              <a:rPr lang="en-US" altLang="zh-CN" sz="1600" i="0" kern="0" dirty="0" err="1"/>
              <a:t>eax</a:t>
            </a:r>
            <a:r>
              <a:rPr lang="zh-CN" altLang="en-US" sz="1600" i="0" kern="0" dirty="0"/>
              <a:t>的值为</a:t>
            </a:r>
            <a:r>
              <a:rPr lang="en-US" altLang="zh-CN" sz="1600" i="0" kern="0" dirty="0"/>
              <a:t>3</a:t>
            </a:r>
            <a:r>
              <a:rPr lang="zh-CN" altLang="en-US" sz="1600" i="0" kern="0" dirty="0"/>
              <a:t>，继续阅读指令，可以看到后续的指令将学号的最后一位</a:t>
            </a:r>
            <a:r>
              <a:rPr lang="en-US" altLang="zh-CN" sz="1600" i="0" kern="0" dirty="0"/>
              <a:t>*50</a:t>
            </a:r>
            <a:r>
              <a:rPr lang="zh-CN" altLang="en-US" sz="1600" i="0" kern="0" dirty="0"/>
              <a:t>（</a:t>
            </a:r>
            <a:r>
              <a:rPr lang="en-US" altLang="zh-CN" sz="1600" i="0" kern="0" dirty="0" err="1"/>
              <a:t>rax</a:t>
            </a:r>
            <a:r>
              <a:rPr lang="zh-CN" altLang="en-US" sz="1600" i="0" kern="0" dirty="0"/>
              <a:t>先乘以</a:t>
            </a:r>
            <a:r>
              <a:rPr lang="en-US" altLang="zh-CN" sz="1600" i="0" kern="0" dirty="0"/>
              <a:t>4+rax,</a:t>
            </a:r>
            <a:r>
              <a:rPr lang="zh-CN" altLang="en-US" sz="1600" i="0" kern="0" dirty="0"/>
              <a:t>求和后再乘以</a:t>
            </a:r>
            <a:r>
              <a:rPr lang="en-US" altLang="zh-CN" sz="1600" i="0" kern="0" dirty="0"/>
              <a:t>4</a:t>
            </a:r>
            <a:r>
              <a:rPr lang="zh-CN" altLang="en-US" sz="1600" i="0" kern="0" dirty="0"/>
              <a:t>，即乘以</a:t>
            </a:r>
            <a:r>
              <a:rPr lang="en-US" altLang="zh-CN" sz="1600" i="0" kern="0" dirty="0"/>
              <a:t>20</a:t>
            </a:r>
            <a:r>
              <a:rPr lang="zh-CN" altLang="en-US" sz="1600" i="0" kern="0" dirty="0"/>
              <a:t>（蓝线），之后的指令达到乘以</a:t>
            </a:r>
            <a:r>
              <a:rPr lang="en-US" altLang="zh-CN" sz="1600" i="0" kern="0" dirty="0"/>
              <a:t>50</a:t>
            </a:r>
            <a:r>
              <a:rPr lang="zh-CN" altLang="en-US" sz="1600" i="0" kern="0" dirty="0"/>
              <a:t>的目的），然后猜测应该是查表</a:t>
            </a:r>
            <a:r>
              <a:rPr lang="en-US" altLang="zh-CN" sz="1600" i="0" kern="0" dirty="0"/>
              <a:t>special</a:t>
            </a:r>
            <a:r>
              <a:rPr lang="zh-CN" altLang="en-US" sz="1600" i="0" kern="0" dirty="0"/>
              <a:t>（可用</a:t>
            </a:r>
            <a:r>
              <a:rPr lang="en-US" altLang="zh-CN" sz="1600" i="0" kern="0" dirty="0"/>
              <a:t>display</a:t>
            </a:r>
            <a:r>
              <a:rPr lang="zh-CN" altLang="en-US" sz="1600" i="0" kern="0" dirty="0"/>
              <a:t>查看其值，红线处）</a:t>
            </a:r>
          </a:p>
          <a:p>
            <a:endParaRPr lang="zh-CN" altLang="en-US" i="0" kern="0" dirty="0"/>
          </a:p>
        </p:txBody>
      </p:sp>
      <p:pic>
        <p:nvPicPr>
          <p:cNvPr id="6" name="图片 5">
            <a:extLst>
              <a:ext uri="{FF2B5EF4-FFF2-40B4-BE49-F238E27FC236}">
                <a16:creationId xmlns:a16="http://schemas.microsoft.com/office/drawing/2014/main" id="{0A7C1210-B88C-4208-B972-E74C3DA96DD7}"/>
              </a:ext>
            </a:extLst>
          </p:cNvPr>
          <p:cNvPicPr>
            <a:picLocks noChangeAspect="1"/>
          </p:cNvPicPr>
          <p:nvPr/>
        </p:nvPicPr>
        <p:blipFill>
          <a:blip r:embed="rId2"/>
          <a:stretch>
            <a:fillRect/>
          </a:stretch>
        </p:blipFill>
        <p:spPr>
          <a:xfrm>
            <a:off x="107504" y="2564904"/>
            <a:ext cx="9144000" cy="3799367"/>
          </a:xfrm>
          <a:prstGeom prst="rect">
            <a:avLst/>
          </a:prstGeom>
        </p:spPr>
      </p:pic>
    </p:spTree>
    <p:extLst>
      <p:ext uri="{BB962C8B-B14F-4D97-AF65-F5344CB8AC3E}">
        <p14:creationId xmlns:p14="http://schemas.microsoft.com/office/powerpoint/2010/main" val="224860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实验步骤演示</a:t>
            </a:r>
          </a:p>
        </p:txBody>
      </p:sp>
      <p:sp>
        <p:nvSpPr>
          <p:cNvPr id="3" name="内容占位符 2"/>
          <p:cNvSpPr>
            <a:spLocks noGrp="1"/>
          </p:cNvSpPr>
          <p:nvPr>
            <p:ph idx="1"/>
          </p:nvPr>
        </p:nvSpPr>
        <p:spPr>
          <a:xfrm>
            <a:off x="179512" y="830723"/>
            <a:ext cx="8784976" cy="582612"/>
          </a:xfrm>
        </p:spPr>
        <p:txBody>
          <a:bodyPr/>
          <a:lstStyle/>
          <a:p>
            <a:pPr marL="0" indent="0">
              <a:buNone/>
            </a:pPr>
            <a:r>
              <a:rPr lang="zh-CN" altLang="en-US" sz="1800" dirty="0"/>
              <a:t>第二步：单步执行汇编指令</a:t>
            </a:r>
            <a:r>
              <a:rPr lang="en-US" altLang="zh-CN" sz="1800" dirty="0" err="1"/>
              <a:t>si</a:t>
            </a:r>
            <a:r>
              <a:rPr lang="zh-CN" altLang="en-US" sz="1800" dirty="0"/>
              <a:t>，进入</a:t>
            </a:r>
            <a:r>
              <a:rPr lang="en-US" altLang="zh-CN" sz="1800" dirty="0"/>
              <a:t>phase_1</a:t>
            </a:r>
            <a:r>
              <a:rPr lang="zh-CN" altLang="en-US" sz="1800" dirty="0"/>
              <a:t>，阅读</a:t>
            </a:r>
            <a:r>
              <a:rPr lang="en-US" altLang="zh-CN" sz="1800" dirty="0"/>
              <a:t>phase_1</a:t>
            </a:r>
            <a:r>
              <a:rPr lang="zh-CN" altLang="en-US" sz="1800" dirty="0"/>
              <a:t>的汇编指令</a:t>
            </a:r>
            <a:endParaRPr lang="en-US" altLang="zh-CN" sz="1800" dirty="0"/>
          </a:p>
          <a:p>
            <a:pPr marL="0" indent="0">
              <a:buNone/>
            </a:pPr>
            <a:r>
              <a:rPr lang="zh-CN" altLang="en-US" sz="1800" dirty="0"/>
              <a:t>然后以</a:t>
            </a:r>
            <a:r>
              <a:rPr lang="en-US" altLang="zh-CN" sz="1800" dirty="0" err="1"/>
              <a:t>rdx</a:t>
            </a:r>
            <a:r>
              <a:rPr lang="zh-CN" altLang="en-US" sz="1800" dirty="0"/>
              <a:t>以及代入的参数</a:t>
            </a:r>
            <a:r>
              <a:rPr lang="en-US" altLang="zh-CN" sz="1800" dirty="0"/>
              <a:t>(</a:t>
            </a:r>
            <a:r>
              <a:rPr lang="zh-CN" altLang="en-US" sz="1800" dirty="0"/>
              <a:t>存放在</a:t>
            </a:r>
            <a:r>
              <a:rPr lang="en-US" altLang="zh-CN" sz="1800" dirty="0"/>
              <a:t>-0x18(</a:t>
            </a:r>
            <a:r>
              <a:rPr lang="en-US" altLang="zh-CN" sz="1800" dirty="0" err="1"/>
              <a:t>rbp</a:t>
            </a:r>
            <a:r>
              <a:rPr lang="en-US" altLang="zh-CN" sz="1800" dirty="0"/>
              <a:t>))</a:t>
            </a:r>
            <a:r>
              <a:rPr lang="zh-CN" altLang="en-US" sz="1800" dirty="0"/>
              <a:t>作为</a:t>
            </a:r>
            <a:r>
              <a:rPr lang="en-US" altLang="zh-CN" sz="1800" dirty="0" err="1"/>
              <a:t>strings_not_equal</a:t>
            </a:r>
            <a:r>
              <a:rPr lang="zh-CN" altLang="en-US" sz="1800" dirty="0"/>
              <a:t>的参数，此时可</a:t>
            </a:r>
            <a:r>
              <a:rPr lang="en-US" altLang="zh-CN" sz="1800" dirty="0" err="1"/>
              <a:t>rsi</a:t>
            </a:r>
            <a:r>
              <a:rPr lang="zh-CN" altLang="en-US" sz="1800" dirty="0"/>
              <a:t>指向的字符串为：</a:t>
            </a:r>
            <a:r>
              <a:rPr lang="en-US" altLang="zh-CN" sz="1800" dirty="0"/>
              <a:t> Computer System Foundation.</a:t>
            </a:r>
            <a:endParaRPr lang="zh-CN" altLang="zh-CN" sz="1800" dirty="0"/>
          </a:p>
          <a:p>
            <a:pPr marL="0" indent="0">
              <a:buNone/>
            </a:pPr>
            <a:endParaRPr lang="zh-CN" altLang="zh-CN"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pPr>
                <a:defRPr/>
              </a:pPr>
              <a:t>11</a:t>
            </a:fld>
            <a:r>
              <a:rPr lang="en-US" altLang="zh-CN" sz="1400">
                <a:solidFill>
                  <a:srgbClr val="0D7157"/>
                </a:solidFill>
              </a:rPr>
              <a:t>- </a:t>
            </a:r>
            <a:endParaRPr lang="en-US" altLang="zh-CN" sz="1400" dirty="0">
              <a:solidFill>
                <a:srgbClr val="0D7157"/>
              </a:solidFill>
            </a:endParaRPr>
          </a:p>
        </p:txBody>
      </p:sp>
      <p:pic>
        <p:nvPicPr>
          <p:cNvPr id="5" name="图片 4">
            <a:extLst>
              <a:ext uri="{FF2B5EF4-FFF2-40B4-BE49-F238E27FC236}">
                <a16:creationId xmlns:a16="http://schemas.microsoft.com/office/drawing/2014/main" id="{EF2624D4-52D1-4DC2-90F8-128877B5708F}"/>
              </a:ext>
            </a:extLst>
          </p:cNvPr>
          <p:cNvPicPr>
            <a:picLocks noChangeAspect="1"/>
          </p:cNvPicPr>
          <p:nvPr/>
        </p:nvPicPr>
        <p:blipFill>
          <a:blip r:embed="rId2"/>
          <a:stretch>
            <a:fillRect/>
          </a:stretch>
        </p:blipFill>
        <p:spPr>
          <a:xfrm>
            <a:off x="0" y="1878899"/>
            <a:ext cx="9144000" cy="4751623"/>
          </a:xfrm>
          <a:prstGeom prst="rect">
            <a:avLst/>
          </a:prstGeom>
        </p:spPr>
      </p:pic>
    </p:spTree>
    <p:extLst>
      <p:ext uri="{BB962C8B-B14F-4D97-AF65-F5344CB8AC3E}">
        <p14:creationId xmlns:p14="http://schemas.microsoft.com/office/powerpoint/2010/main" val="1274429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实验步骤演示</a:t>
            </a:r>
          </a:p>
        </p:txBody>
      </p:sp>
      <p:sp>
        <p:nvSpPr>
          <p:cNvPr id="3" name="内容占位符 2"/>
          <p:cNvSpPr>
            <a:spLocks noGrp="1"/>
          </p:cNvSpPr>
          <p:nvPr>
            <p:ph idx="1"/>
          </p:nvPr>
        </p:nvSpPr>
        <p:spPr>
          <a:xfrm>
            <a:off x="179512" y="830723"/>
            <a:ext cx="8784976" cy="582612"/>
          </a:xfrm>
        </p:spPr>
        <p:txBody>
          <a:bodyPr/>
          <a:lstStyle/>
          <a:p>
            <a:pPr marL="0" indent="0">
              <a:buNone/>
            </a:pPr>
            <a:r>
              <a:rPr lang="zh-CN" altLang="en-US" sz="1600" dirty="0"/>
              <a:t>第二步：单步执行汇编指令</a:t>
            </a:r>
            <a:r>
              <a:rPr lang="en-US" altLang="zh-CN" sz="1600" dirty="0" err="1"/>
              <a:t>si</a:t>
            </a:r>
            <a:r>
              <a:rPr lang="zh-CN" altLang="en-US" sz="1600" dirty="0"/>
              <a:t>，进入</a:t>
            </a:r>
            <a:r>
              <a:rPr lang="en-US" altLang="zh-CN" sz="1600" dirty="0"/>
              <a:t>phase_1</a:t>
            </a:r>
            <a:r>
              <a:rPr lang="zh-CN" altLang="en-US" sz="1600" dirty="0"/>
              <a:t>，阅读</a:t>
            </a:r>
            <a:r>
              <a:rPr lang="en-US" altLang="zh-CN" sz="1600" dirty="0"/>
              <a:t>phase_1</a:t>
            </a:r>
            <a:r>
              <a:rPr lang="zh-CN" altLang="en-US" sz="1600" dirty="0"/>
              <a:t>的汇编指令</a:t>
            </a:r>
            <a:endParaRPr lang="en-US" altLang="zh-CN" sz="1600" dirty="0"/>
          </a:p>
          <a:p>
            <a:pPr marL="0" indent="0">
              <a:buNone/>
            </a:pPr>
            <a:r>
              <a:rPr lang="zh-CN" altLang="en-US" sz="1600" dirty="0"/>
              <a:t>然后以</a:t>
            </a:r>
            <a:r>
              <a:rPr lang="en-US" altLang="zh-CN" sz="1600" dirty="0" err="1"/>
              <a:t>rdx</a:t>
            </a:r>
            <a:r>
              <a:rPr lang="zh-CN" altLang="en-US" sz="1600" dirty="0"/>
              <a:t>以及代入的参数</a:t>
            </a:r>
            <a:r>
              <a:rPr lang="en-US" altLang="zh-CN" sz="1600" dirty="0"/>
              <a:t>(</a:t>
            </a:r>
            <a:r>
              <a:rPr lang="zh-CN" altLang="en-US" sz="1600" dirty="0"/>
              <a:t>存放在</a:t>
            </a:r>
            <a:r>
              <a:rPr lang="en-US" altLang="zh-CN" sz="1600" dirty="0"/>
              <a:t>-0x18(</a:t>
            </a:r>
            <a:r>
              <a:rPr lang="en-US" altLang="zh-CN" sz="1600" dirty="0" err="1"/>
              <a:t>rbp</a:t>
            </a:r>
            <a:r>
              <a:rPr lang="en-US" altLang="zh-CN" sz="1600" dirty="0"/>
              <a:t>))</a:t>
            </a:r>
            <a:r>
              <a:rPr lang="zh-CN" altLang="en-US" sz="1600" dirty="0"/>
              <a:t>作为</a:t>
            </a:r>
            <a:r>
              <a:rPr lang="en-US" altLang="zh-CN" sz="1600" dirty="0" err="1"/>
              <a:t>strings_not_equal</a:t>
            </a:r>
            <a:r>
              <a:rPr lang="zh-CN" altLang="en-US" sz="1600" dirty="0"/>
              <a:t>的参数，此时可</a:t>
            </a:r>
            <a:r>
              <a:rPr lang="en-US" altLang="zh-CN" sz="1600" dirty="0" err="1"/>
              <a:t>rdi</a:t>
            </a:r>
            <a:r>
              <a:rPr lang="zh-CN" altLang="en-US" sz="1600" dirty="0"/>
              <a:t>指向的字符串为：</a:t>
            </a:r>
            <a:r>
              <a:rPr lang="en-US" altLang="zh-CN" sz="1600" dirty="0"/>
              <a:t> </a:t>
            </a:r>
            <a:r>
              <a:rPr lang="en-US" altLang="zh-CN" sz="1600" dirty="0" err="1"/>
              <a:t>goodluck</a:t>
            </a:r>
            <a:r>
              <a:rPr lang="zh-CN" altLang="en-US" sz="1600" dirty="0"/>
              <a:t>，即可破解</a:t>
            </a:r>
            <a:r>
              <a:rPr lang="en-US" altLang="zh-CN" sz="1600" dirty="0"/>
              <a:t>phase_1</a:t>
            </a:r>
            <a:r>
              <a:rPr lang="zh-CN" altLang="en-US" sz="1600" dirty="0"/>
              <a:t>的字符串为：</a:t>
            </a:r>
            <a:r>
              <a:rPr lang="en-US" altLang="zh-CN" sz="1600" dirty="0"/>
              <a:t>Computer System Foundation.</a:t>
            </a:r>
            <a:endParaRPr lang="zh-CN" altLang="zh-CN" sz="1600" dirty="0"/>
          </a:p>
          <a:p>
            <a:pPr marL="0" indent="0">
              <a:buNone/>
            </a:pPr>
            <a:endParaRPr lang="zh-CN" altLang="zh-CN" sz="1600" dirty="0"/>
          </a:p>
          <a:p>
            <a:pPr marL="0" indent="0">
              <a:buNone/>
            </a:pPr>
            <a:endParaRPr lang="zh-CN" altLang="zh-CN"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pPr>
                <a:defRPr/>
              </a:pPr>
              <a:t>12</a:t>
            </a:fld>
            <a:r>
              <a:rPr lang="en-US" altLang="zh-CN" sz="1400">
                <a:solidFill>
                  <a:srgbClr val="0D7157"/>
                </a:solidFill>
              </a:rPr>
              <a:t>- </a:t>
            </a:r>
            <a:endParaRPr lang="en-US" altLang="zh-CN" sz="1400" dirty="0">
              <a:solidFill>
                <a:srgbClr val="0D7157"/>
              </a:solidFill>
            </a:endParaRPr>
          </a:p>
        </p:txBody>
      </p:sp>
      <p:pic>
        <p:nvPicPr>
          <p:cNvPr id="6" name="图片 5">
            <a:extLst>
              <a:ext uri="{FF2B5EF4-FFF2-40B4-BE49-F238E27FC236}">
                <a16:creationId xmlns:a16="http://schemas.microsoft.com/office/drawing/2014/main" id="{4080E6F5-47E1-4B50-809F-6E6E9854F607}"/>
              </a:ext>
            </a:extLst>
          </p:cNvPr>
          <p:cNvPicPr>
            <a:picLocks noChangeAspect="1"/>
          </p:cNvPicPr>
          <p:nvPr/>
        </p:nvPicPr>
        <p:blipFill>
          <a:blip r:embed="rId2"/>
          <a:stretch>
            <a:fillRect/>
          </a:stretch>
        </p:blipFill>
        <p:spPr>
          <a:xfrm>
            <a:off x="0" y="1772816"/>
            <a:ext cx="9144000" cy="3816424"/>
          </a:xfrm>
          <a:prstGeom prst="rect">
            <a:avLst/>
          </a:prstGeom>
        </p:spPr>
      </p:pic>
      <p:pic>
        <p:nvPicPr>
          <p:cNvPr id="7" name="图片 6">
            <a:extLst>
              <a:ext uri="{FF2B5EF4-FFF2-40B4-BE49-F238E27FC236}">
                <a16:creationId xmlns:a16="http://schemas.microsoft.com/office/drawing/2014/main" id="{DD0A11F1-94FF-4D26-9CED-72BD8B84E465}"/>
              </a:ext>
            </a:extLst>
          </p:cNvPr>
          <p:cNvPicPr>
            <a:picLocks noChangeAspect="1"/>
          </p:cNvPicPr>
          <p:nvPr/>
        </p:nvPicPr>
        <p:blipFill>
          <a:blip r:embed="rId3"/>
          <a:stretch>
            <a:fillRect/>
          </a:stretch>
        </p:blipFill>
        <p:spPr>
          <a:xfrm>
            <a:off x="0" y="5517232"/>
            <a:ext cx="9144000" cy="1295792"/>
          </a:xfrm>
          <a:prstGeom prst="rect">
            <a:avLst/>
          </a:prstGeom>
        </p:spPr>
      </p:pic>
    </p:spTree>
    <p:extLst>
      <p:ext uri="{BB962C8B-B14F-4D97-AF65-F5344CB8AC3E}">
        <p14:creationId xmlns:p14="http://schemas.microsoft.com/office/powerpoint/2010/main" val="3144248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实验步骤演示</a:t>
            </a:r>
          </a:p>
        </p:txBody>
      </p:sp>
      <p:sp>
        <p:nvSpPr>
          <p:cNvPr id="3" name="内容占位符 2"/>
          <p:cNvSpPr>
            <a:spLocks noGrp="1"/>
          </p:cNvSpPr>
          <p:nvPr>
            <p:ph idx="1"/>
          </p:nvPr>
        </p:nvSpPr>
        <p:spPr>
          <a:xfrm>
            <a:off x="251520" y="980728"/>
            <a:ext cx="8784976" cy="1512168"/>
          </a:xfrm>
        </p:spPr>
        <p:txBody>
          <a:bodyPr/>
          <a:lstStyle/>
          <a:p>
            <a:pPr marL="0" indent="0">
              <a:buNone/>
            </a:pPr>
            <a:r>
              <a:rPr lang="zh-CN" altLang="en-US" sz="2000" dirty="0"/>
              <a:t>第三步：打开反汇编窗口</a:t>
            </a:r>
            <a:r>
              <a:rPr lang="en-US" altLang="zh-CN" sz="2000" dirty="0"/>
              <a:t>layout </a:t>
            </a:r>
            <a:r>
              <a:rPr lang="en-US" altLang="zh-CN" sz="2000" dirty="0" err="1"/>
              <a:t>asm</a:t>
            </a:r>
            <a:r>
              <a:rPr lang="zh-CN" altLang="en-US" sz="2000" dirty="0"/>
              <a:t>，在调用</a:t>
            </a:r>
            <a:r>
              <a:rPr lang="en-US" altLang="zh-CN" sz="2000" dirty="0" err="1"/>
              <a:t>strings_not_equal</a:t>
            </a:r>
            <a:r>
              <a:rPr lang="zh-CN" altLang="en-US" sz="2000" dirty="0"/>
              <a:t>处设置断点，继续执行，此时可在反汇编窗口内单步跟踪</a:t>
            </a:r>
            <a:r>
              <a:rPr lang="en-US" altLang="zh-CN" sz="2000" dirty="0"/>
              <a:t>phase_1 </a:t>
            </a:r>
            <a:r>
              <a:rPr lang="zh-CN" altLang="en-US" sz="2000" dirty="0"/>
              <a:t>，查看</a:t>
            </a:r>
            <a:r>
              <a:rPr lang="en-US" altLang="zh-CN" sz="2000" dirty="0"/>
              <a:t>0x804c375-9</a:t>
            </a:r>
            <a:r>
              <a:rPr lang="zh-CN" altLang="en-US" sz="2000" dirty="0"/>
              <a:t>内存</a:t>
            </a:r>
            <a:endParaRPr lang="zh-CN" altLang="zh-CN" dirty="0"/>
          </a:p>
          <a:p>
            <a:pPr marL="0" indent="0">
              <a:buNone/>
            </a:pPr>
            <a:endParaRPr lang="zh-CN" altLang="zh-CN"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pPr>
                <a:defRPr/>
              </a:pPr>
              <a:t>13</a:t>
            </a:fld>
            <a:r>
              <a:rPr lang="en-US" altLang="zh-CN" sz="1400">
                <a:solidFill>
                  <a:srgbClr val="0D7157"/>
                </a:solidFill>
              </a:rPr>
              <a:t>- </a:t>
            </a:r>
            <a:endParaRPr lang="en-US" altLang="zh-CN" sz="1400" dirty="0">
              <a:solidFill>
                <a:srgbClr val="0D7157"/>
              </a:solidFill>
            </a:endParaRPr>
          </a:p>
        </p:txBody>
      </p:sp>
      <p:pic>
        <p:nvPicPr>
          <p:cNvPr id="8" name="图片 7">
            <a:extLst>
              <a:ext uri="{FF2B5EF4-FFF2-40B4-BE49-F238E27FC236}">
                <a16:creationId xmlns:a16="http://schemas.microsoft.com/office/drawing/2014/main" id="{4A34CB42-181C-2DD5-5159-471FDBB4C13F}"/>
              </a:ext>
            </a:extLst>
          </p:cNvPr>
          <p:cNvPicPr>
            <a:picLocks noChangeAspect="1"/>
          </p:cNvPicPr>
          <p:nvPr/>
        </p:nvPicPr>
        <p:blipFill>
          <a:blip r:embed="rId2"/>
          <a:stretch>
            <a:fillRect/>
          </a:stretch>
        </p:blipFill>
        <p:spPr>
          <a:xfrm>
            <a:off x="971599" y="1700808"/>
            <a:ext cx="7128793" cy="5157192"/>
          </a:xfrm>
          <a:prstGeom prst="rect">
            <a:avLst/>
          </a:prstGeom>
        </p:spPr>
      </p:pic>
    </p:spTree>
    <p:extLst>
      <p:ext uri="{BB962C8B-B14F-4D97-AF65-F5344CB8AC3E}">
        <p14:creationId xmlns:p14="http://schemas.microsoft.com/office/powerpoint/2010/main" val="360286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ea typeface="微软雅黑" panose="020B0503020204020204" pitchFamily="34" charset="-122"/>
              </a:rPr>
              <a:t>Lab2  Binary Bombs</a:t>
            </a:r>
            <a:r>
              <a:rPr lang="zh-CN" altLang="en-US" dirty="0">
                <a:latin typeface="Arial" panose="020B0604020202020204" pitchFamily="34" charset="0"/>
                <a:ea typeface="微软雅黑" panose="020B0503020204020204" pitchFamily="34" charset="-122"/>
              </a:rPr>
              <a:t> </a:t>
            </a:r>
            <a:r>
              <a:rPr lang="zh-CN" altLang="en-US" dirty="0"/>
              <a:t>实验介绍</a:t>
            </a:r>
          </a:p>
        </p:txBody>
      </p:sp>
      <p:sp>
        <p:nvSpPr>
          <p:cNvPr id="3" name="内容占位符 2"/>
          <p:cNvSpPr>
            <a:spLocks noGrp="1"/>
          </p:cNvSpPr>
          <p:nvPr>
            <p:ph idx="1"/>
          </p:nvPr>
        </p:nvSpPr>
        <p:spPr>
          <a:xfrm>
            <a:off x="251520" y="980728"/>
            <a:ext cx="8352928" cy="5040312"/>
          </a:xfrm>
        </p:spPr>
        <p:txBody>
          <a:bodyPr/>
          <a:lstStyle/>
          <a:p>
            <a:pPr algn="just" eaLnBrk="1" hangingPunct="1">
              <a:lnSpc>
                <a:spcPct val="150000"/>
              </a:lnSpc>
              <a:spcBef>
                <a:spcPts val="0"/>
              </a:spcBef>
              <a:defRPr/>
            </a:pPr>
            <a:r>
              <a:rPr lang="zh-CN" altLang="zh-CN" dirty="0"/>
              <a:t>本实验中，你要使用课程所学知识拆除一个“</a:t>
            </a:r>
            <a:r>
              <a:rPr lang="en-US" altLang="zh-CN" dirty="0"/>
              <a:t>Binary Bombs</a:t>
            </a:r>
            <a:r>
              <a:rPr lang="zh-CN" altLang="zh-CN" dirty="0"/>
              <a:t>”来增强对程序的机器级表示、汇编语言、调试器和逆向工程等方面原理与技能的掌握。</a:t>
            </a:r>
            <a:endParaRPr lang="en-US" altLang="zh-CN" dirty="0"/>
          </a:p>
          <a:p>
            <a:pPr algn="just" eaLnBrk="1" hangingPunct="1">
              <a:lnSpc>
                <a:spcPct val="150000"/>
              </a:lnSpc>
              <a:spcBef>
                <a:spcPts val="0"/>
              </a:spcBef>
              <a:defRPr/>
            </a:pPr>
            <a:r>
              <a:rPr lang="zh-CN" altLang="zh-CN" dirty="0"/>
              <a:t>一个“</a:t>
            </a:r>
            <a:r>
              <a:rPr lang="en-US" altLang="zh-CN" dirty="0"/>
              <a:t>Binary Bombs</a:t>
            </a:r>
            <a:r>
              <a:rPr lang="zh-CN" altLang="zh-CN" dirty="0"/>
              <a:t>”（二进制炸弹，简称炸弹）是一个</a:t>
            </a:r>
            <a:r>
              <a:rPr lang="en-US" altLang="zh-CN" dirty="0"/>
              <a:t>Linux</a:t>
            </a:r>
            <a:r>
              <a:rPr lang="zh-CN" altLang="zh-CN" dirty="0"/>
              <a:t>可执行</a:t>
            </a:r>
            <a:r>
              <a:rPr lang="en-US" altLang="zh-CN" dirty="0"/>
              <a:t>C</a:t>
            </a:r>
            <a:r>
              <a:rPr lang="zh-CN" altLang="zh-CN" dirty="0"/>
              <a:t>程序，包含</a:t>
            </a:r>
            <a:r>
              <a:rPr lang="en-US" altLang="zh-CN" dirty="0"/>
              <a:t>phase1~phase6</a:t>
            </a:r>
            <a:r>
              <a:rPr lang="zh-CN" altLang="en-US" dirty="0"/>
              <a:t>共</a:t>
            </a:r>
            <a:r>
              <a:rPr lang="en-US" altLang="zh-CN" dirty="0"/>
              <a:t>6</a:t>
            </a:r>
            <a:r>
              <a:rPr lang="zh-CN" altLang="zh-CN" dirty="0"/>
              <a:t>个阶段。</a:t>
            </a:r>
            <a:endParaRPr lang="en-US" altLang="zh-CN" dirty="0"/>
          </a:p>
          <a:p>
            <a:pPr algn="just" eaLnBrk="1" hangingPunct="1">
              <a:lnSpc>
                <a:spcPct val="150000"/>
              </a:lnSpc>
              <a:spcBef>
                <a:spcPts val="0"/>
              </a:spcBef>
              <a:defRPr/>
            </a:pPr>
            <a:r>
              <a:rPr lang="zh-CN" altLang="zh-CN" dirty="0"/>
              <a:t>炸弹运行的每个阶段要求你输入一个</a:t>
            </a:r>
            <a:r>
              <a:rPr lang="zh-CN" altLang="zh-CN" dirty="0">
                <a:solidFill>
                  <a:srgbClr val="FF0000"/>
                </a:solidFill>
              </a:rPr>
              <a:t>特定的字符串</a:t>
            </a:r>
            <a:r>
              <a:rPr lang="zh-CN" altLang="zh-CN" dirty="0"/>
              <a:t>，若你的输入符合程序预期的输入，该阶段的炸弹就被“拆除”，否则炸弹“爆炸”并打印输出</a:t>
            </a:r>
            <a:r>
              <a:rPr lang="en-US" altLang="zh-CN" dirty="0"/>
              <a:t> "BOOM!!!"</a:t>
            </a:r>
            <a:r>
              <a:rPr lang="zh-CN" altLang="zh-CN" dirty="0"/>
              <a:t>字样。</a:t>
            </a:r>
            <a:endParaRPr lang="en-US" altLang="zh-CN" dirty="0"/>
          </a:p>
          <a:p>
            <a:pPr algn="just" eaLnBrk="1" hangingPunct="1">
              <a:lnSpc>
                <a:spcPct val="150000"/>
              </a:lnSpc>
              <a:spcBef>
                <a:spcPts val="0"/>
              </a:spcBef>
              <a:defRPr/>
            </a:pPr>
            <a:r>
              <a:rPr lang="zh-CN" altLang="zh-CN" dirty="0"/>
              <a:t>实验的目标是</a:t>
            </a:r>
            <a:r>
              <a:rPr lang="zh-CN" altLang="en-US" dirty="0"/>
              <a:t>你要</a:t>
            </a:r>
            <a:r>
              <a:rPr lang="zh-CN" altLang="zh-CN" dirty="0"/>
              <a:t>拆除尽可能多的炸弹阶段。</a:t>
            </a:r>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pPr>
                <a:defRPr/>
              </a:pPr>
              <a:t>2</a:t>
            </a:fld>
            <a:r>
              <a:rPr lang="en-US" altLang="zh-CN" sz="140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554453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980728"/>
            <a:ext cx="8424936" cy="4104456"/>
          </a:xfrm>
        </p:spPr>
        <p:txBody>
          <a:bodyPr/>
          <a:lstStyle/>
          <a:p>
            <a:pPr marL="893763" indent="-893763">
              <a:lnSpc>
                <a:spcPct val="150000"/>
              </a:lnSpc>
              <a:spcBef>
                <a:spcPts val="0"/>
              </a:spcBef>
              <a:buNone/>
            </a:pPr>
            <a:r>
              <a:rPr lang="zh-CN" altLang="en-US" dirty="0"/>
              <a:t>提示：</a:t>
            </a:r>
            <a:r>
              <a:rPr lang="zh-CN" altLang="zh-CN" dirty="0"/>
              <a:t>每个炸弹阶段考察了</a:t>
            </a:r>
            <a:r>
              <a:rPr lang="zh-CN" altLang="zh-CN" dirty="0">
                <a:solidFill>
                  <a:srgbClr val="FF0000"/>
                </a:solidFill>
              </a:rPr>
              <a:t>机器级语言程序</a:t>
            </a:r>
            <a:r>
              <a:rPr lang="zh-CN" altLang="zh-CN" dirty="0"/>
              <a:t>的一个不同方面，难度逐级递增：</a:t>
            </a:r>
          </a:p>
          <a:p>
            <a:pPr marL="1522413">
              <a:lnSpc>
                <a:spcPct val="150000"/>
              </a:lnSpc>
              <a:spcBef>
                <a:spcPts val="0"/>
              </a:spcBef>
            </a:pPr>
            <a:r>
              <a:rPr lang="zh-CN" altLang="zh-CN" sz="2000" dirty="0"/>
              <a:t>阶段</a:t>
            </a:r>
            <a:r>
              <a:rPr lang="en-US" altLang="zh-CN" sz="2000" dirty="0"/>
              <a:t>1</a:t>
            </a:r>
            <a:r>
              <a:rPr lang="zh-CN" altLang="zh-CN" sz="2000" dirty="0"/>
              <a:t>：字符串比较</a:t>
            </a:r>
          </a:p>
          <a:p>
            <a:pPr marL="1522413">
              <a:lnSpc>
                <a:spcPct val="150000"/>
              </a:lnSpc>
              <a:spcBef>
                <a:spcPts val="0"/>
              </a:spcBef>
            </a:pPr>
            <a:r>
              <a:rPr lang="zh-CN" altLang="zh-CN" sz="2000" dirty="0"/>
              <a:t>阶段</a:t>
            </a:r>
            <a:r>
              <a:rPr lang="en-US" altLang="zh-CN" sz="2000" dirty="0"/>
              <a:t>2</a:t>
            </a:r>
            <a:r>
              <a:rPr lang="zh-CN" altLang="zh-CN" sz="2000" dirty="0"/>
              <a:t>：循环</a:t>
            </a:r>
          </a:p>
          <a:p>
            <a:pPr marL="1522413">
              <a:lnSpc>
                <a:spcPct val="150000"/>
              </a:lnSpc>
              <a:spcBef>
                <a:spcPts val="0"/>
              </a:spcBef>
            </a:pPr>
            <a:r>
              <a:rPr lang="zh-CN" altLang="zh-CN" sz="2000" dirty="0"/>
              <a:t>阶段</a:t>
            </a:r>
            <a:r>
              <a:rPr lang="en-US" altLang="zh-CN" sz="2000" dirty="0"/>
              <a:t>3</a:t>
            </a:r>
            <a:r>
              <a:rPr lang="zh-CN" altLang="zh-CN" sz="2000" dirty="0"/>
              <a:t>：条件</a:t>
            </a:r>
            <a:r>
              <a:rPr lang="en-US" altLang="zh-CN" sz="2000" dirty="0"/>
              <a:t>/</a:t>
            </a:r>
            <a:r>
              <a:rPr lang="zh-CN" altLang="zh-CN" sz="2000" dirty="0"/>
              <a:t>分支</a:t>
            </a:r>
            <a:r>
              <a:rPr lang="zh-CN" altLang="en-US" sz="2000" dirty="0"/>
              <a:t>：含</a:t>
            </a:r>
            <a:r>
              <a:rPr lang="en-US" altLang="zh-CN" sz="2000" dirty="0"/>
              <a:t>switch</a:t>
            </a:r>
            <a:r>
              <a:rPr lang="zh-CN" altLang="en-US" sz="2000" dirty="0"/>
              <a:t>语句</a:t>
            </a:r>
            <a:endParaRPr lang="zh-CN" altLang="zh-CN" sz="2000" dirty="0"/>
          </a:p>
          <a:p>
            <a:pPr marL="1522413">
              <a:lnSpc>
                <a:spcPct val="150000"/>
              </a:lnSpc>
              <a:spcBef>
                <a:spcPts val="0"/>
              </a:spcBef>
            </a:pPr>
            <a:r>
              <a:rPr lang="zh-CN" altLang="zh-CN" sz="2000" dirty="0"/>
              <a:t>阶段</a:t>
            </a:r>
            <a:r>
              <a:rPr lang="en-US" altLang="zh-CN" sz="2000" dirty="0"/>
              <a:t>4</a:t>
            </a:r>
            <a:r>
              <a:rPr lang="zh-CN" altLang="zh-CN" sz="2000" dirty="0"/>
              <a:t>：递归调用和栈</a:t>
            </a:r>
          </a:p>
          <a:p>
            <a:pPr marL="1522413">
              <a:lnSpc>
                <a:spcPct val="150000"/>
              </a:lnSpc>
              <a:spcBef>
                <a:spcPts val="0"/>
              </a:spcBef>
            </a:pPr>
            <a:r>
              <a:rPr lang="zh-CN" altLang="zh-CN" sz="2000" dirty="0"/>
              <a:t>阶段</a:t>
            </a:r>
            <a:r>
              <a:rPr lang="en-US" altLang="zh-CN" sz="2000" dirty="0"/>
              <a:t>5</a:t>
            </a:r>
            <a:r>
              <a:rPr lang="zh-CN" altLang="zh-CN" sz="2000" dirty="0"/>
              <a:t>：指针</a:t>
            </a:r>
            <a:r>
              <a:rPr lang="zh-CN" altLang="en-US" sz="2000" dirty="0"/>
              <a:t>和数组访问</a:t>
            </a:r>
            <a:endParaRPr lang="zh-CN" altLang="zh-CN" sz="2000" dirty="0"/>
          </a:p>
          <a:p>
            <a:pPr marL="1522413">
              <a:lnSpc>
                <a:spcPct val="150000"/>
              </a:lnSpc>
              <a:spcBef>
                <a:spcPts val="0"/>
              </a:spcBef>
            </a:pPr>
            <a:r>
              <a:rPr lang="zh-CN" altLang="zh-CN" sz="2000" dirty="0"/>
              <a:t>阶段</a:t>
            </a:r>
            <a:r>
              <a:rPr lang="en-US" altLang="zh-CN" sz="2000" dirty="0"/>
              <a:t>6</a:t>
            </a:r>
            <a:r>
              <a:rPr lang="zh-CN" altLang="zh-CN" sz="2000" dirty="0"/>
              <a:t>：链表</a:t>
            </a:r>
            <a:r>
              <a:rPr lang="zh-CN" altLang="en-US" sz="2000" dirty="0"/>
              <a:t>、</a:t>
            </a:r>
            <a:r>
              <a:rPr lang="zh-CN" altLang="zh-CN" sz="2000" dirty="0"/>
              <a:t>指针</a:t>
            </a:r>
            <a:r>
              <a:rPr lang="zh-CN" altLang="en-US" sz="2000" dirty="0"/>
              <a:t>、</a:t>
            </a:r>
            <a:r>
              <a:rPr lang="zh-CN" altLang="zh-CN" sz="2000" dirty="0"/>
              <a:t>结构</a:t>
            </a:r>
            <a:r>
              <a:rPr lang="zh-CN" altLang="en-US" sz="2000" dirty="0"/>
              <a:t>的访问</a:t>
            </a:r>
            <a:endParaRPr lang="en-US" altLang="zh-CN" sz="2000" dirty="0"/>
          </a:p>
        </p:txBody>
      </p:sp>
      <p:sp>
        <p:nvSpPr>
          <p:cNvPr id="4" name="灯片编号占位符 3"/>
          <p:cNvSpPr>
            <a:spLocks noGrp="1"/>
          </p:cNvSpPr>
          <p:nvPr>
            <p:ph type="sldNum" sz="quarter" idx="4294967295"/>
          </p:nvPr>
        </p:nvSpPr>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pPr>
                <a:defRPr/>
              </a:pPr>
              <a:t>3</a:t>
            </a:fld>
            <a:r>
              <a:rPr lang="en-US" altLang="zh-CN" sz="140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501213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980728"/>
            <a:ext cx="8964488" cy="5040312"/>
          </a:xfrm>
        </p:spPr>
        <p:txBody>
          <a:bodyPr/>
          <a:lstStyle/>
          <a:p>
            <a:r>
              <a:rPr lang="zh-CN" altLang="en-US" dirty="0"/>
              <a:t>拆弹技术：为了完成二进制炸弹拆除任务，你需要</a:t>
            </a:r>
            <a:endParaRPr lang="en-US" altLang="zh-CN" dirty="0"/>
          </a:p>
          <a:p>
            <a:pPr marL="985838" indent="-447675">
              <a:lnSpc>
                <a:spcPct val="150000"/>
              </a:lnSpc>
              <a:spcBef>
                <a:spcPts val="1200"/>
              </a:spcBef>
              <a:buNone/>
            </a:pPr>
            <a:r>
              <a:rPr lang="zh-CN" altLang="en-US" dirty="0"/>
              <a:t>①  使用</a:t>
            </a:r>
            <a:r>
              <a:rPr lang="en-US" altLang="zh-CN" dirty="0" err="1">
                <a:solidFill>
                  <a:srgbClr val="FF0000"/>
                </a:solidFill>
              </a:rPr>
              <a:t>gdb</a:t>
            </a:r>
            <a:r>
              <a:rPr lang="zh-CN" altLang="en-US" dirty="0"/>
              <a:t>调试器和</a:t>
            </a:r>
            <a:r>
              <a:rPr lang="en-US" altLang="zh-CN" dirty="0" err="1">
                <a:solidFill>
                  <a:srgbClr val="FF0000"/>
                </a:solidFill>
              </a:rPr>
              <a:t>objdump</a:t>
            </a:r>
            <a:r>
              <a:rPr lang="zh-CN" altLang="en-US" dirty="0"/>
              <a:t>来反汇编炸弹的可执行文件；</a:t>
            </a:r>
            <a:endParaRPr lang="en-US" altLang="zh-CN" dirty="0"/>
          </a:p>
          <a:p>
            <a:pPr marL="1168400" indent="-630238">
              <a:lnSpc>
                <a:spcPct val="150000"/>
              </a:lnSpc>
              <a:spcBef>
                <a:spcPts val="1200"/>
              </a:spcBef>
              <a:buNone/>
            </a:pPr>
            <a:r>
              <a:rPr lang="zh-CN" altLang="en-US" dirty="0"/>
              <a:t>②  单步跟踪调试每一阶段的机器代码</a:t>
            </a:r>
            <a:endParaRPr lang="en-US" altLang="zh-CN" dirty="0"/>
          </a:p>
          <a:p>
            <a:pPr marL="1168400" indent="-630238">
              <a:lnSpc>
                <a:spcPct val="150000"/>
              </a:lnSpc>
              <a:spcBef>
                <a:spcPts val="1200"/>
              </a:spcBef>
              <a:buNone/>
            </a:pPr>
            <a:r>
              <a:rPr lang="zh-CN" altLang="en-US" dirty="0"/>
              <a:t>③  理解每一汇编语言代码的行为或作用，</a:t>
            </a:r>
            <a:endParaRPr lang="en-US" altLang="zh-CN" dirty="0"/>
          </a:p>
          <a:p>
            <a:pPr marL="1168400" indent="-630238">
              <a:lnSpc>
                <a:spcPct val="150000"/>
              </a:lnSpc>
              <a:spcBef>
                <a:spcPts val="1200"/>
              </a:spcBef>
              <a:buNone/>
            </a:pPr>
            <a:r>
              <a:rPr lang="zh-CN" altLang="en-US" dirty="0"/>
              <a:t>④  进而设法“推断”出拆除炸弹所需的目标字符串。</a:t>
            </a:r>
            <a:endParaRPr lang="en-US" altLang="zh-CN" dirty="0"/>
          </a:p>
          <a:p>
            <a:pPr marL="985838" indent="-447675">
              <a:lnSpc>
                <a:spcPct val="150000"/>
              </a:lnSpc>
              <a:spcBef>
                <a:spcPts val="1200"/>
              </a:spcBef>
              <a:buNone/>
            </a:pPr>
            <a:r>
              <a:rPr lang="zh-CN" altLang="en-US" dirty="0"/>
              <a:t>⑤  这可能需要你在每一阶段的开始代码前和引爆炸弹的函数前设置断点，以便于调试。</a:t>
            </a:r>
            <a:endParaRPr lang="en-US" altLang="zh-CN" dirty="0"/>
          </a:p>
          <a:p>
            <a:pPr>
              <a:lnSpc>
                <a:spcPct val="150000"/>
              </a:lnSpc>
              <a:spcBef>
                <a:spcPts val="2400"/>
              </a:spcBef>
            </a:pPr>
            <a:r>
              <a:rPr lang="zh-CN" altLang="zh-CN" dirty="0"/>
              <a:t>实验语言：</a:t>
            </a:r>
            <a:r>
              <a:rPr lang="en-US" altLang="zh-CN" dirty="0"/>
              <a:t>C</a:t>
            </a:r>
            <a:r>
              <a:rPr lang="zh-CN" altLang="zh-CN" dirty="0"/>
              <a:t>语言</a:t>
            </a:r>
            <a:r>
              <a:rPr lang="zh-CN" altLang="en-US" dirty="0"/>
              <a:t>，</a:t>
            </a:r>
            <a:r>
              <a:rPr lang="zh-CN" altLang="zh-CN" dirty="0"/>
              <a:t>实验环境：</a:t>
            </a:r>
            <a:r>
              <a:rPr lang="en-US" altLang="zh-CN" dirty="0" err="1"/>
              <a:t>linux</a:t>
            </a:r>
            <a:endParaRPr lang="zh-CN" altLang="zh-CN" dirty="0"/>
          </a:p>
          <a:p>
            <a:pPr marL="995363" indent="-457200">
              <a:lnSpc>
                <a:spcPct val="150000"/>
              </a:lnSpc>
              <a:spcBef>
                <a:spcPts val="1200"/>
              </a:spcBef>
              <a:buAutoNum type="circleNumDbPlain" startAt="5"/>
            </a:pP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pPr>
                <a:defRPr/>
              </a:pPr>
              <a:t>4</a:t>
            </a:fld>
            <a:r>
              <a:rPr lang="en-US" altLang="zh-CN" sz="140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205994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实验</a:t>
            </a:r>
            <a:r>
              <a:rPr lang="zh-CN" altLang="en-US" dirty="0"/>
              <a:t>程序</a:t>
            </a:r>
          </a:p>
        </p:txBody>
      </p:sp>
      <p:sp>
        <p:nvSpPr>
          <p:cNvPr id="3" name="内容占位符 2"/>
          <p:cNvSpPr>
            <a:spLocks noGrp="1"/>
          </p:cNvSpPr>
          <p:nvPr>
            <p:ph idx="1"/>
          </p:nvPr>
        </p:nvSpPr>
        <p:spPr>
          <a:xfrm>
            <a:off x="179512" y="796925"/>
            <a:ext cx="8784976" cy="3168352"/>
          </a:xfrm>
        </p:spPr>
        <p:txBody>
          <a:bodyPr/>
          <a:lstStyle/>
          <a:p>
            <a:pPr marL="0" indent="0">
              <a:buNone/>
            </a:pPr>
            <a:r>
              <a:rPr lang="zh-CN" altLang="en-US" sz="2000" dirty="0"/>
              <a:t>本</a:t>
            </a:r>
            <a:r>
              <a:rPr lang="zh-CN" altLang="zh-CN" sz="2000" dirty="0"/>
              <a:t>次实验中，每位同学会得到一个</a:t>
            </a:r>
            <a:r>
              <a:rPr lang="zh-CN" altLang="en-US" sz="2000" dirty="0"/>
              <a:t>相同</a:t>
            </a:r>
            <a:r>
              <a:rPr lang="zh-CN" altLang="zh-CN" sz="2000" dirty="0"/>
              <a:t>的程序</a:t>
            </a:r>
            <a:r>
              <a:rPr lang="zh-CN" altLang="en-US" sz="2000" dirty="0"/>
              <a:t>，</a:t>
            </a:r>
            <a:r>
              <a:rPr lang="zh-CN" altLang="zh-CN" sz="2000" dirty="0"/>
              <a:t>其中包含如下文件：</a:t>
            </a:r>
          </a:p>
          <a:p>
            <a:r>
              <a:rPr lang="en-US" altLang="zh-CN" sz="2000" dirty="0" err="1"/>
              <a:t>bomb.c</a:t>
            </a:r>
            <a:r>
              <a:rPr lang="en-US" altLang="zh-CN" sz="2000" dirty="0"/>
              <a:t>      bomb</a:t>
            </a:r>
            <a:r>
              <a:rPr lang="zh-CN" altLang="en-US" sz="2000" dirty="0"/>
              <a:t>的主程序，但不是全部，这里面你看不到炸弹</a:t>
            </a:r>
            <a:endParaRPr lang="en-US" altLang="zh-CN" sz="2000" dirty="0"/>
          </a:p>
          <a:p>
            <a:r>
              <a:rPr lang="en-US" altLang="zh-CN" sz="2000" dirty="0" err="1"/>
              <a:t>support.c</a:t>
            </a:r>
            <a:r>
              <a:rPr lang="en-US" altLang="zh-CN" sz="2000" dirty="0"/>
              <a:t> </a:t>
            </a:r>
          </a:p>
          <a:p>
            <a:r>
              <a:rPr lang="en-US" altLang="zh-CN" sz="2000" dirty="0" err="1"/>
              <a:t>phases.o</a:t>
            </a:r>
            <a:r>
              <a:rPr lang="en-US" altLang="zh-CN" sz="2000" dirty="0"/>
              <a:t>                —— </a:t>
            </a:r>
            <a:r>
              <a:rPr lang="zh-CN" altLang="en-US" sz="2000" dirty="0"/>
              <a:t>需要同学们拆除的炸弹程序</a:t>
            </a:r>
            <a:r>
              <a:rPr lang="en-US" altLang="zh-CN" sz="2000" dirty="0"/>
              <a:t>           </a:t>
            </a:r>
          </a:p>
          <a:p>
            <a:r>
              <a:rPr lang="en-US" altLang="zh-CN" sz="2000" dirty="0" err="1"/>
              <a:t>support.h</a:t>
            </a:r>
            <a:endParaRPr lang="en-US" altLang="zh-CN" sz="2000" dirty="0"/>
          </a:p>
          <a:p>
            <a:pPr indent="0" algn="just">
              <a:lnSpc>
                <a:spcPct val="135000"/>
              </a:lnSpc>
              <a:buNone/>
            </a:pPr>
            <a:r>
              <a:rPr lang="zh-CN" altLang="en-US" sz="2000" dirty="0"/>
              <a:t>拿到程序后，使用命令生成可执行代码：</a:t>
            </a:r>
            <a:endParaRPr lang="en-US" altLang="zh-CN" sz="2000" dirty="0"/>
          </a:p>
          <a:p>
            <a:pPr indent="0" algn="just">
              <a:lnSpc>
                <a:spcPct val="135000"/>
              </a:lnSpc>
              <a:buNone/>
            </a:pPr>
            <a:r>
              <a:rPr lang="en-US" altLang="zh-CN" sz="2000" kern="100" dirty="0" err="1">
                <a:effectLst/>
                <a:cs typeface="Times New Roman" panose="02020603050405020304" pitchFamily="18" charset="0"/>
              </a:rPr>
              <a:t>gcc</a:t>
            </a:r>
            <a:r>
              <a:rPr lang="en-US" altLang="zh-CN" sz="2000" kern="100" dirty="0">
                <a:effectLst/>
                <a:cs typeface="Times New Roman" panose="02020603050405020304" pitchFamily="18" charset="0"/>
              </a:rPr>
              <a:t> -g -o  bomb -D U* </a:t>
            </a:r>
            <a:r>
              <a:rPr lang="en-US" altLang="zh-CN" sz="2000" kern="100" dirty="0" err="1">
                <a:effectLst/>
                <a:cs typeface="Times New Roman" panose="02020603050405020304" pitchFamily="18" charset="0"/>
              </a:rPr>
              <a:t>bomb.c</a:t>
            </a:r>
            <a:r>
              <a:rPr lang="en-US" altLang="zh-CN" sz="2000" kern="100" dirty="0">
                <a:effectLst/>
                <a:cs typeface="Times New Roman" panose="02020603050405020304" pitchFamily="18" charset="0"/>
              </a:rPr>
              <a:t> </a:t>
            </a:r>
            <a:r>
              <a:rPr lang="en-US" altLang="zh-CN" sz="2000" kern="100" dirty="0" err="1">
                <a:effectLst/>
                <a:cs typeface="Times New Roman" panose="02020603050405020304" pitchFamily="18" charset="0"/>
              </a:rPr>
              <a:t>support.c</a:t>
            </a:r>
            <a:r>
              <a:rPr lang="en-US" altLang="zh-CN" sz="2000" kern="100" dirty="0">
                <a:effectLst/>
                <a:cs typeface="Times New Roman" panose="02020603050405020304" pitchFamily="18" charset="0"/>
              </a:rPr>
              <a:t> </a:t>
            </a:r>
            <a:r>
              <a:rPr lang="en-US" altLang="zh-CN" sz="2000" kern="100" dirty="0" err="1">
                <a:effectLst/>
                <a:cs typeface="Times New Roman" panose="02020603050405020304" pitchFamily="18" charset="0"/>
              </a:rPr>
              <a:t>phases.o</a:t>
            </a:r>
            <a:endParaRPr lang="zh-CN" altLang="zh-CN" sz="2000" kern="100" dirty="0">
              <a:effectLst/>
              <a:cs typeface="Times New Roman" panose="02020603050405020304" pitchFamily="18" charset="0"/>
            </a:endParaRPr>
          </a:p>
          <a:p>
            <a:pPr indent="304800" algn="just">
              <a:lnSpc>
                <a:spcPct val="135000"/>
              </a:lnSpc>
            </a:pPr>
            <a:r>
              <a:rPr lang="zh-CN" altLang="zh-CN" sz="2000" dirty="0"/>
              <a:t>其中</a:t>
            </a:r>
            <a:r>
              <a:rPr lang="en-US" altLang="zh-CN" sz="2000" dirty="0"/>
              <a:t> *</a:t>
            </a:r>
            <a:r>
              <a:rPr lang="zh-CN" altLang="zh-CN" sz="2000" dirty="0"/>
              <a:t>为学号的最后一位。前三关的答案与学号是有关的。</a:t>
            </a:r>
            <a:br>
              <a:rPr lang="en-US" altLang="zh-CN" sz="2000" dirty="0"/>
            </a:br>
            <a:r>
              <a:rPr lang="zh-CN" altLang="en-US" sz="2000" dirty="0"/>
              <a:t>同学们</a:t>
            </a:r>
            <a:r>
              <a:rPr lang="zh-CN" altLang="zh-CN" sz="2000" dirty="0"/>
              <a:t>一定要输入自己的学号，运行结果中会显示学号的。在生成程序时，一定要带编译开关</a:t>
            </a:r>
            <a:r>
              <a:rPr lang="en-US" altLang="zh-CN" sz="2000" dirty="0"/>
              <a:t> -D U*</a:t>
            </a:r>
            <a:r>
              <a:rPr lang="zh-CN" altLang="zh-CN" sz="2000" dirty="0"/>
              <a:t>；</a:t>
            </a:r>
            <a:r>
              <a:rPr lang="en-US" altLang="zh-CN" sz="2000" dirty="0"/>
              <a:t> *</a:t>
            </a:r>
            <a:r>
              <a:rPr lang="zh-CN" altLang="zh-CN" sz="2000" dirty="0"/>
              <a:t>为学号的最后一位数字。</a:t>
            </a:r>
          </a:p>
          <a:p>
            <a:r>
              <a:rPr lang="zh-CN" altLang="zh-CN" sz="2000" dirty="0"/>
              <a:t>运行程序：</a:t>
            </a:r>
            <a:br>
              <a:rPr lang="en-US" altLang="zh-CN" sz="2000" dirty="0"/>
            </a:br>
            <a:r>
              <a:rPr lang="en-US" altLang="zh-CN" sz="2000" dirty="0"/>
              <a:t>    ./bomb</a:t>
            </a:r>
            <a:br>
              <a:rPr lang="en-US" altLang="zh-CN" dirty="0">
                <a:effectLst/>
                <a:ea typeface="宋体" panose="02010600030101010101" pitchFamily="2" charset="-122"/>
                <a:cs typeface="Times New Roman" panose="02020603050405020304" pitchFamily="18" charset="0"/>
              </a:rPr>
            </a:b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pPr>
                <a:defRPr/>
              </a:pPr>
              <a:t>5</a:t>
            </a:fld>
            <a:r>
              <a:rPr lang="en-US" altLang="zh-CN" sz="140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366134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实验步骤演示</a:t>
            </a:r>
          </a:p>
        </p:txBody>
      </p:sp>
      <p:sp>
        <p:nvSpPr>
          <p:cNvPr id="3" name="内容占位符 2"/>
          <p:cNvSpPr>
            <a:spLocks noGrp="1"/>
          </p:cNvSpPr>
          <p:nvPr>
            <p:ph idx="1"/>
          </p:nvPr>
        </p:nvSpPr>
        <p:spPr>
          <a:xfrm>
            <a:off x="251520" y="980728"/>
            <a:ext cx="8784976" cy="5184576"/>
          </a:xfrm>
        </p:spPr>
        <p:txBody>
          <a:bodyPr/>
          <a:lstStyle/>
          <a:p>
            <a:pPr marL="0" indent="0">
              <a:buNone/>
            </a:pPr>
            <a:r>
              <a:rPr lang="zh-CN" altLang="zh-CN" sz="2000" b="1" dirty="0"/>
              <a:t>第一步：</a:t>
            </a:r>
            <a:r>
              <a:rPr lang="zh-CN" altLang="en-US" sz="2000" b="1" dirty="0"/>
              <a:t>使用</a:t>
            </a:r>
            <a:r>
              <a:rPr lang="en-US" altLang="zh-CN" sz="2000" b="1" dirty="0" err="1"/>
              <a:t>gdb</a:t>
            </a:r>
            <a:r>
              <a:rPr lang="en-US" altLang="zh-CN" sz="2000" b="1" dirty="0"/>
              <a:t> bomb</a:t>
            </a:r>
            <a:r>
              <a:rPr lang="zh-CN" altLang="en-US" sz="2000" b="1" dirty="0"/>
              <a:t>进入</a:t>
            </a:r>
            <a:r>
              <a:rPr lang="en-US" altLang="zh-CN" sz="2000" b="1" dirty="0" err="1"/>
              <a:t>gdb</a:t>
            </a:r>
            <a:r>
              <a:rPr lang="zh-CN" altLang="en-US" sz="2000" b="1" dirty="0"/>
              <a:t>，在调用</a:t>
            </a:r>
            <a:r>
              <a:rPr lang="en-US" altLang="zh-CN" sz="2000" b="1" dirty="0"/>
              <a:t>phase_1</a:t>
            </a:r>
            <a:r>
              <a:rPr lang="zh-CN" altLang="en-US" sz="2000" b="1" dirty="0"/>
              <a:t>处设置断点</a:t>
            </a:r>
            <a:endParaRPr lang="en-US" altLang="zh-CN" sz="2000" b="1" dirty="0"/>
          </a:p>
          <a:p>
            <a:pPr marL="0" indent="0">
              <a:buNone/>
            </a:pPr>
            <a:endParaRPr lang="en-US" altLang="zh-CN" sz="2000" b="1" dirty="0"/>
          </a:p>
          <a:p>
            <a:pPr marL="0" indent="0">
              <a:buNone/>
            </a:pPr>
            <a:endParaRPr lang="en-US" altLang="zh-CN" sz="2000" b="1" dirty="0"/>
          </a:p>
          <a:p>
            <a:pPr marL="0" indent="0">
              <a:buNone/>
            </a:pPr>
            <a:endParaRPr lang="en-US" altLang="zh-CN" sz="2000" b="1" dirty="0"/>
          </a:p>
          <a:p>
            <a:pPr marL="0" indent="0">
              <a:buNone/>
            </a:pPr>
            <a:endParaRPr lang="en-US" altLang="zh-CN" sz="2000" b="1" dirty="0"/>
          </a:p>
          <a:p>
            <a:pPr marL="0" indent="0">
              <a:buNone/>
            </a:pPr>
            <a:endParaRPr lang="en-US" altLang="zh-CN" sz="2000" b="1" dirty="0"/>
          </a:p>
          <a:p>
            <a:pPr marL="0" indent="0">
              <a:buNone/>
            </a:pPr>
            <a:endParaRPr lang="en-US" altLang="zh-CN" sz="2000" b="1" dirty="0"/>
          </a:p>
          <a:p>
            <a:pPr marL="0" indent="0">
              <a:buNone/>
            </a:pPr>
            <a:endParaRPr lang="en-US" altLang="zh-CN" sz="2000" b="1" dirty="0"/>
          </a:p>
          <a:p>
            <a:pPr marL="0" indent="0">
              <a:buNone/>
            </a:pPr>
            <a:r>
              <a:rPr lang="zh-CN" altLang="en-US" sz="2000" dirty="0"/>
              <a:t>第二步：设置断点 </a:t>
            </a:r>
            <a:r>
              <a:rPr lang="en-US" altLang="zh-CN" sz="2000" dirty="0"/>
              <a:t>break 102</a:t>
            </a:r>
            <a:r>
              <a:rPr lang="zh-CN" altLang="en-US" sz="2000" dirty="0"/>
              <a:t>，</a:t>
            </a:r>
            <a:endParaRPr lang="en-US" altLang="zh-CN" sz="2000" dirty="0"/>
          </a:p>
          <a:p>
            <a:pPr marL="0" indent="0">
              <a:buNone/>
            </a:pPr>
            <a:r>
              <a:rPr lang="en-US" altLang="zh-CN" sz="2000" dirty="0"/>
              <a:t>              </a:t>
            </a:r>
            <a:r>
              <a:rPr lang="zh-CN" altLang="en-US" sz="2000" dirty="0"/>
              <a:t>执行</a:t>
            </a:r>
            <a:r>
              <a:rPr lang="en-US" altLang="zh-CN" sz="2000" dirty="0"/>
              <a:t>run</a:t>
            </a:r>
          </a:p>
          <a:p>
            <a:pPr marL="0" indent="0">
              <a:buNone/>
            </a:pPr>
            <a:r>
              <a:rPr lang="en-US" altLang="zh-CN" sz="2000" dirty="0"/>
              <a:t>              </a:t>
            </a:r>
            <a:r>
              <a:rPr lang="zh-CN" altLang="en-US" sz="2000" dirty="0"/>
              <a:t>按照操作提示依次输入学号以及一个字符串</a:t>
            </a:r>
            <a:endParaRPr lang="en-US" altLang="zh-CN" sz="2000" dirty="0"/>
          </a:p>
          <a:p>
            <a:pPr marL="0" indent="630238">
              <a:buNone/>
            </a:pPr>
            <a:endParaRPr lang="zh-CN" altLang="zh-CN" dirty="0"/>
          </a:p>
          <a:p>
            <a:pPr marL="0" indent="0">
              <a:buNone/>
            </a:pPr>
            <a:endParaRPr lang="zh-CN" altLang="zh-CN"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pPr>
                <a:defRPr/>
              </a:pPr>
              <a:t>6</a:t>
            </a:fld>
            <a:r>
              <a:rPr lang="en-US" altLang="zh-CN" sz="1400">
                <a:solidFill>
                  <a:srgbClr val="0D7157"/>
                </a:solidFill>
              </a:rPr>
              <a:t>- </a:t>
            </a:r>
            <a:endParaRPr lang="en-US" altLang="zh-CN" sz="1400" dirty="0">
              <a:solidFill>
                <a:srgbClr val="0D7157"/>
              </a:solidFill>
            </a:endParaRPr>
          </a:p>
        </p:txBody>
      </p:sp>
      <p:pic>
        <p:nvPicPr>
          <p:cNvPr id="8" name="图片 7">
            <a:extLst>
              <a:ext uri="{FF2B5EF4-FFF2-40B4-BE49-F238E27FC236}">
                <a16:creationId xmlns:a16="http://schemas.microsoft.com/office/drawing/2014/main" id="{FAAB18B4-D241-AF5B-0CBC-3DB76A3795EE}"/>
              </a:ext>
            </a:extLst>
          </p:cNvPr>
          <p:cNvPicPr>
            <a:picLocks noChangeAspect="1"/>
          </p:cNvPicPr>
          <p:nvPr/>
        </p:nvPicPr>
        <p:blipFill>
          <a:blip r:embed="rId2"/>
          <a:stretch>
            <a:fillRect/>
          </a:stretch>
        </p:blipFill>
        <p:spPr>
          <a:xfrm>
            <a:off x="32096" y="1556792"/>
            <a:ext cx="9144000" cy="2457798"/>
          </a:xfrm>
          <a:prstGeom prst="rect">
            <a:avLst/>
          </a:prstGeom>
        </p:spPr>
      </p:pic>
    </p:spTree>
    <p:extLst>
      <p:ext uri="{BB962C8B-B14F-4D97-AF65-F5344CB8AC3E}">
        <p14:creationId xmlns:p14="http://schemas.microsoft.com/office/powerpoint/2010/main" val="1782436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实验步骤演示</a:t>
            </a:r>
          </a:p>
        </p:txBody>
      </p:sp>
      <p:sp>
        <p:nvSpPr>
          <p:cNvPr id="3" name="内容占位符 2"/>
          <p:cNvSpPr>
            <a:spLocks noGrp="1"/>
          </p:cNvSpPr>
          <p:nvPr>
            <p:ph idx="1"/>
          </p:nvPr>
        </p:nvSpPr>
        <p:spPr>
          <a:xfrm>
            <a:off x="-21704" y="808749"/>
            <a:ext cx="8784976" cy="1512168"/>
          </a:xfrm>
        </p:spPr>
        <p:txBody>
          <a:bodyPr/>
          <a:lstStyle/>
          <a:p>
            <a:pPr marL="0" indent="0">
              <a:buNone/>
            </a:pPr>
            <a:r>
              <a:rPr lang="zh-CN" altLang="en-US" sz="2000" dirty="0"/>
              <a:t>第二步：设置断点 </a:t>
            </a:r>
            <a:r>
              <a:rPr lang="en-US" altLang="zh-CN" sz="2000" dirty="0"/>
              <a:t>break 102</a:t>
            </a:r>
            <a:r>
              <a:rPr lang="zh-CN" altLang="en-US" sz="2000" dirty="0"/>
              <a:t>，</a:t>
            </a:r>
            <a:endParaRPr lang="en-US" altLang="zh-CN" sz="2000" dirty="0"/>
          </a:p>
          <a:p>
            <a:pPr marL="0" indent="0">
              <a:buNone/>
            </a:pPr>
            <a:r>
              <a:rPr lang="en-US" altLang="zh-CN" sz="2000" dirty="0"/>
              <a:t>              </a:t>
            </a:r>
            <a:r>
              <a:rPr lang="zh-CN" altLang="en-US" sz="2000" dirty="0"/>
              <a:t>执行</a:t>
            </a:r>
            <a:r>
              <a:rPr lang="en-US" altLang="zh-CN" sz="2000" dirty="0"/>
              <a:t>run</a:t>
            </a:r>
          </a:p>
          <a:p>
            <a:pPr marL="0" indent="0">
              <a:buNone/>
            </a:pPr>
            <a:r>
              <a:rPr lang="en-US" altLang="zh-CN" sz="2000" dirty="0"/>
              <a:t>              </a:t>
            </a:r>
            <a:r>
              <a:rPr lang="zh-CN" altLang="en-US" sz="2000" dirty="0"/>
              <a:t>按照操作提示依次输入学号以及一个字符串，程序在断点处停下，观察输入参数是</a:t>
            </a:r>
            <a:r>
              <a:rPr lang="en-US" altLang="zh-CN" sz="2000" dirty="0"/>
              <a:t>input, </a:t>
            </a:r>
            <a:r>
              <a:rPr lang="zh-CN" altLang="en-US" sz="2000" dirty="0"/>
              <a:t>用命令</a:t>
            </a:r>
            <a:r>
              <a:rPr lang="en-US" altLang="zh-CN" sz="2000" dirty="0"/>
              <a:t>layout </a:t>
            </a:r>
            <a:r>
              <a:rPr lang="en-US" altLang="zh-CN" sz="2000" dirty="0" err="1"/>
              <a:t>asm</a:t>
            </a:r>
            <a:r>
              <a:rPr lang="zh-CN" altLang="en-US" sz="2000" dirty="0"/>
              <a:t>查看反汇编代码</a:t>
            </a:r>
            <a:endParaRPr lang="en-US" altLang="zh-CN" sz="2000" dirty="0"/>
          </a:p>
          <a:p>
            <a:pPr marL="0" indent="630238">
              <a:buNone/>
            </a:pPr>
            <a:endParaRPr lang="zh-CN" altLang="zh-CN" dirty="0"/>
          </a:p>
          <a:p>
            <a:pPr marL="0" indent="0">
              <a:buNone/>
            </a:pPr>
            <a:endParaRPr lang="zh-CN" altLang="zh-CN"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pPr>
                <a:defRPr/>
              </a:pPr>
              <a:t>7</a:t>
            </a:fld>
            <a:r>
              <a:rPr lang="en-US" altLang="zh-CN" sz="1400">
                <a:solidFill>
                  <a:srgbClr val="0D7157"/>
                </a:solidFill>
              </a:rPr>
              <a:t>- </a:t>
            </a:r>
            <a:endParaRPr lang="en-US" altLang="zh-CN" sz="1400" dirty="0">
              <a:solidFill>
                <a:srgbClr val="0D7157"/>
              </a:solidFill>
            </a:endParaRPr>
          </a:p>
        </p:txBody>
      </p:sp>
      <p:pic>
        <p:nvPicPr>
          <p:cNvPr id="6" name="图片 5">
            <a:extLst>
              <a:ext uri="{FF2B5EF4-FFF2-40B4-BE49-F238E27FC236}">
                <a16:creationId xmlns:a16="http://schemas.microsoft.com/office/drawing/2014/main" id="{A9AE601D-2EC1-E545-3E39-54464885DE28}"/>
              </a:ext>
            </a:extLst>
          </p:cNvPr>
          <p:cNvPicPr>
            <a:picLocks noChangeAspect="1"/>
          </p:cNvPicPr>
          <p:nvPr/>
        </p:nvPicPr>
        <p:blipFill>
          <a:blip r:embed="rId2"/>
          <a:stretch>
            <a:fillRect/>
          </a:stretch>
        </p:blipFill>
        <p:spPr>
          <a:xfrm>
            <a:off x="0" y="2670235"/>
            <a:ext cx="9144000" cy="4154888"/>
          </a:xfrm>
          <a:prstGeom prst="rect">
            <a:avLst/>
          </a:prstGeom>
        </p:spPr>
      </p:pic>
    </p:spTree>
    <p:extLst>
      <p:ext uri="{BB962C8B-B14F-4D97-AF65-F5344CB8AC3E}">
        <p14:creationId xmlns:p14="http://schemas.microsoft.com/office/powerpoint/2010/main" val="3775579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实验步骤演示</a:t>
            </a:r>
          </a:p>
        </p:txBody>
      </p:sp>
      <p:sp>
        <p:nvSpPr>
          <p:cNvPr id="3" name="内容占位符 2"/>
          <p:cNvSpPr>
            <a:spLocks noGrp="1"/>
          </p:cNvSpPr>
          <p:nvPr>
            <p:ph idx="1"/>
          </p:nvPr>
        </p:nvSpPr>
        <p:spPr>
          <a:xfrm>
            <a:off x="-21704" y="808749"/>
            <a:ext cx="8784976" cy="1512168"/>
          </a:xfrm>
        </p:spPr>
        <p:txBody>
          <a:bodyPr/>
          <a:lstStyle/>
          <a:p>
            <a:pPr marL="0" indent="0">
              <a:buNone/>
            </a:pPr>
            <a:r>
              <a:rPr lang="zh-CN" altLang="en-US" sz="2000" dirty="0"/>
              <a:t>第二步：设置断点 </a:t>
            </a:r>
            <a:r>
              <a:rPr lang="en-US" altLang="zh-CN" sz="2000" dirty="0"/>
              <a:t>break 102</a:t>
            </a:r>
            <a:r>
              <a:rPr lang="zh-CN" altLang="en-US" sz="2000" dirty="0"/>
              <a:t>，</a:t>
            </a:r>
            <a:endParaRPr lang="en-US" altLang="zh-CN" sz="2000" dirty="0"/>
          </a:p>
          <a:p>
            <a:pPr marL="0" indent="0">
              <a:buNone/>
            </a:pPr>
            <a:r>
              <a:rPr lang="en-US" altLang="zh-CN" sz="2000" dirty="0"/>
              <a:t>              </a:t>
            </a:r>
            <a:r>
              <a:rPr lang="zh-CN" altLang="en-US" sz="2000" dirty="0"/>
              <a:t>执行</a:t>
            </a:r>
            <a:r>
              <a:rPr lang="en-US" altLang="zh-CN" sz="2000" dirty="0"/>
              <a:t>run</a:t>
            </a:r>
          </a:p>
          <a:p>
            <a:pPr marL="0" indent="0">
              <a:buNone/>
            </a:pPr>
            <a:r>
              <a:rPr lang="en-US" altLang="zh-CN" sz="2000" dirty="0"/>
              <a:t>              </a:t>
            </a:r>
            <a:r>
              <a:rPr lang="zh-CN" altLang="en-US" sz="2000" dirty="0"/>
              <a:t>按照操作提示依次输入学号以及一个字符串，程序在断点处停下，观察输入参数是</a:t>
            </a:r>
            <a:r>
              <a:rPr lang="en-US" altLang="zh-CN" sz="2000" dirty="0"/>
              <a:t>input, </a:t>
            </a:r>
            <a:r>
              <a:rPr lang="zh-CN" altLang="en-US" sz="2000" dirty="0"/>
              <a:t>用命令</a:t>
            </a:r>
            <a:r>
              <a:rPr lang="en-US" altLang="zh-CN" sz="2000" dirty="0"/>
              <a:t>layout </a:t>
            </a:r>
            <a:r>
              <a:rPr lang="en-US" altLang="zh-CN" sz="2000" dirty="0" err="1"/>
              <a:t>asm</a:t>
            </a:r>
            <a:r>
              <a:rPr lang="zh-CN" altLang="en-US" sz="2000" dirty="0"/>
              <a:t>查看反汇编代码</a:t>
            </a:r>
            <a:endParaRPr lang="en-US" altLang="zh-CN" sz="2000" dirty="0"/>
          </a:p>
          <a:p>
            <a:pPr marL="0" indent="630238">
              <a:buNone/>
            </a:pPr>
            <a:endParaRPr lang="zh-CN" altLang="zh-CN" dirty="0"/>
          </a:p>
          <a:p>
            <a:pPr marL="0" indent="0">
              <a:buNone/>
            </a:pPr>
            <a:endParaRPr lang="zh-CN" altLang="zh-CN"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pPr>
                <a:defRPr/>
              </a:pPr>
              <a:t>8</a:t>
            </a:fld>
            <a:r>
              <a:rPr lang="en-US" altLang="zh-CN" sz="1400">
                <a:solidFill>
                  <a:srgbClr val="0D7157"/>
                </a:solidFill>
              </a:rPr>
              <a:t>- </a:t>
            </a:r>
            <a:endParaRPr lang="en-US" altLang="zh-CN" sz="1400" dirty="0">
              <a:solidFill>
                <a:srgbClr val="0D7157"/>
              </a:solidFill>
            </a:endParaRPr>
          </a:p>
        </p:txBody>
      </p:sp>
      <p:pic>
        <p:nvPicPr>
          <p:cNvPr id="5" name="图片 4">
            <a:extLst>
              <a:ext uri="{FF2B5EF4-FFF2-40B4-BE49-F238E27FC236}">
                <a16:creationId xmlns:a16="http://schemas.microsoft.com/office/drawing/2014/main" id="{7E19A635-0786-4874-BF21-7A550EFC2773}"/>
              </a:ext>
            </a:extLst>
          </p:cNvPr>
          <p:cNvPicPr>
            <a:picLocks noChangeAspect="1"/>
          </p:cNvPicPr>
          <p:nvPr/>
        </p:nvPicPr>
        <p:blipFill>
          <a:blip r:embed="rId2"/>
          <a:stretch>
            <a:fillRect/>
          </a:stretch>
        </p:blipFill>
        <p:spPr>
          <a:xfrm>
            <a:off x="-108520" y="2420888"/>
            <a:ext cx="9144000" cy="3306104"/>
          </a:xfrm>
          <a:prstGeom prst="rect">
            <a:avLst/>
          </a:prstGeom>
        </p:spPr>
      </p:pic>
      <p:sp>
        <p:nvSpPr>
          <p:cNvPr id="7" name="内容占位符 2">
            <a:extLst>
              <a:ext uri="{FF2B5EF4-FFF2-40B4-BE49-F238E27FC236}">
                <a16:creationId xmlns:a16="http://schemas.microsoft.com/office/drawing/2014/main" id="{65DD7F40-DAC5-42DE-BADB-A162724959B7}"/>
              </a:ext>
            </a:extLst>
          </p:cNvPr>
          <p:cNvSpPr txBox="1">
            <a:spLocks/>
          </p:cNvSpPr>
          <p:nvPr/>
        </p:nvSpPr>
        <p:spPr bwMode="auto">
          <a:xfrm>
            <a:off x="-82128" y="5661248"/>
            <a:ext cx="8784976" cy="9824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indent="0">
              <a:buFont typeface="Wingdings" pitchFamily="2" charset="2"/>
              <a:buNone/>
            </a:pPr>
            <a:r>
              <a:rPr lang="zh-CN" altLang="en-US" sz="2000" i="0" kern="0" dirty="0"/>
              <a:t>查看代入的参数是</a:t>
            </a:r>
            <a:r>
              <a:rPr lang="en-US" altLang="zh-CN" sz="2000" i="0" kern="0" dirty="0" err="1"/>
              <a:t>read_line</a:t>
            </a:r>
            <a:r>
              <a:rPr lang="zh-CN" altLang="en-US" sz="2000" i="0" kern="0" dirty="0"/>
              <a:t>的返回结果</a:t>
            </a:r>
            <a:r>
              <a:rPr lang="en-US" altLang="zh-CN" sz="2000" i="0" kern="0" dirty="0"/>
              <a:t>(</a:t>
            </a:r>
            <a:r>
              <a:rPr lang="zh-CN" altLang="en-US" sz="2000" i="0" kern="0" dirty="0"/>
              <a:t>放在</a:t>
            </a:r>
            <a:r>
              <a:rPr lang="en-US" altLang="zh-CN" sz="2000" i="0" kern="0" dirty="0" err="1"/>
              <a:t>rax</a:t>
            </a:r>
            <a:r>
              <a:rPr lang="zh-CN" altLang="en-US" sz="2000" i="0" kern="0" dirty="0"/>
              <a:t>中，再由三条指令传入</a:t>
            </a:r>
            <a:r>
              <a:rPr lang="en-US" altLang="zh-CN" sz="2000" i="0" kern="0" dirty="0" err="1"/>
              <a:t>rdi</a:t>
            </a:r>
            <a:r>
              <a:rPr lang="zh-CN" altLang="en-US" sz="2000" i="0" kern="0" dirty="0"/>
              <a:t>，</a:t>
            </a:r>
            <a:r>
              <a:rPr lang="en-US" altLang="zh-CN" sz="2000" i="0" kern="0" dirty="0" err="1"/>
              <a:t>rdi</a:t>
            </a:r>
            <a:r>
              <a:rPr lang="zh-CN" altLang="en-US" sz="2000" i="0" kern="0" dirty="0"/>
              <a:t>中是</a:t>
            </a:r>
            <a:r>
              <a:rPr lang="en-US" altLang="zh-CN" sz="2000" i="0" kern="0" dirty="0"/>
              <a:t>phase_1</a:t>
            </a:r>
            <a:r>
              <a:rPr lang="zh-CN" altLang="en-US" sz="2000" i="0" kern="0" dirty="0"/>
              <a:t>的参数（即</a:t>
            </a:r>
            <a:r>
              <a:rPr lang="en-US" altLang="zh-CN" sz="2000" i="0" kern="0" dirty="0"/>
              <a:t>input</a:t>
            </a:r>
            <a:r>
              <a:rPr lang="zh-CN" altLang="en-US" sz="2000" i="0" kern="0" dirty="0"/>
              <a:t>地址）</a:t>
            </a:r>
            <a:r>
              <a:rPr lang="en-US" altLang="zh-CN" sz="2000" i="0" kern="0" dirty="0"/>
              <a:t>)</a:t>
            </a:r>
            <a:endParaRPr lang="zh-CN" altLang="en-US" i="0" kern="0" dirty="0"/>
          </a:p>
        </p:txBody>
      </p:sp>
    </p:spTree>
    <p:extLst>
      <p:ext uri="{BB962C8B-B14F-4D97-AF65-F5344CB8AC3E}">
        <p14:creationId xmlns:p14="http://schemas.microsoft.com/office/powerpoint/2010/main" val="1626742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实验步骤演示</a:t>
            </a:r>
          </a:p>
        </p:txBody>
      </p:sp>
      <p:sp>
        <p:nvSpPr>
          <p:cNvPr id="3" name="内容占位符 2"/>
          <p:cNvSpPr>
            <a:spLocks noGrp="1"/>
          </p:cNvSpPr>
          <p:nvPr>
            <p:ph idx="1"/>
          </p:nvPr>
        </p:nvSpPr>
        <p:spPr>
          <a:xfrm>
            <a:off x="179512" y="830723"/>
            <a:ext cx="8784976" cy="582612"/>
          </a:xfrm>
        </p:spPr>
        <p:txBody>
          <a:bodyPr/>
          <a:lstStyle/>
          <a:p>
            <a:pPr marL="0" indent="0">
              <a:buNone/>
            </a:pPr>
            <a:r>
              <a:rPr lang="zh-CN" altLang="en-US" sz="2000" dirty="0"/>
              <a:t>第二步：单步执行汇编指令</a:t>
            </a:r>
            <a:r>
              <a:rPr lang="en-US" altLang="zh-CN" sz="2000" dirty="0" err="1"/>
              <a:t>si</a:t>
            </a:r>
            <a:r>
              <a:rPr lang="zh-CN" altLang="en-US" sz="2000" dirty="0"/>
              <a:t>，进入</a:t>
            </a:r>
            <a:r>
              <a:rPr lang="en-US" altLang="zh-CN" sz="2000" dirty="0"/>
              <a:t>phase_1</a:t>
            </a:r>
            <a:r>
              <a:rPr lang="zh-CN" altLang="en-US" sz="2000" dirty="0"/>
              <a:t>，阅读</a:t>
            </a:r>
            <a:r>
              <a:rPr lang="en-US" altLang="zh-CN" sz="2000" dirty="0"/>
              <a:t>phase_1</a:t>
            </a:r>
            <a:r>
              <a:rPr lang="zh-CN" altLang="en-US" sz="2000" dirty="0"/>
              <a:t>的汇编指令</a:t>
            </a:r>
            <a:endParaRPr lang="zh-CN" altLang="zh-CN" dirty="0"/>
          </a:p>
          <a:p>
            <a:pPr marL="0" indent="0">
              <a:buNone/>
            </a:pPr>
            <a:endParaRPr lang="zh-CN" altLang="zh-CN"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pPr>
                <a:defRPr/>
              </a:pPr>
              <a:t>9</a:t>
            </a:fld>
            <a:r>
              <a:rPr lang="en-US" altLang="zh-CN" sz="1400">
                <a:solidFill>
                  <a:srgbClr val="0D7157"/>
                </a:solidFill>
              </a:rPr>
              <a:t>- </a:t>
            </a:r>
            <a:endParaRPr lang="en-US" altLang="zh-CN" sz="1400" dirty="0">
              <a:solidFill>
                <a:srgbClr val="0D7157"/>
              </a:solidFill>
            </a:endParaRPr>
          </a:p>
        </p:txBody>
      </p:sp>
      <p:sp>
        <p:nvSpPr>
          <p:cNvPr id="7" name="内容占位符 2">
            <a:extLst>
              <a:ext uri="{FF2B5EF4-FFF2-40B4-BE49-F238E27FC236}">
                <a16:creationId xmlns:a16="http://schemas.microsoft.com/office/drawing/2014/main" id="{4EA8347C-A30F-4072-B7CD-77EA572D0590}"/>
              </a:ext>
            </a:extLst>
          </p:cNvPr>
          <p:cNvSpPr txBox="1">
            <a:spLocks/>
          </p:cNvSpPr>
          <p:nvPr/>
        </p:nvSpPr>
        <p:spPr bwMode="auto">
          <a:xfrm>
            <a:off x="0" y="6184131"/>
            <a:ext cx="8784976" cy="5826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indent="0">
              <a:buFont typeface="Wingdings" pitchFamily="2" charset="2"/>
              <a:buNone/>
            </a:pPr>
            <a:r>
              <a:rPr lang="zh-CN" altLang="en-US" sz="1600" i="0" kern="0" dirty="0"/>
              <a:t>可以看到将</a:t>
            </a:r>
            <a:r>
              <a:rPr lang="en-US" altLang="zh-CN" sz="1600" i="0" kern="0" dirty="0" err="1"/>
              <a:t>rdi</a:t>
            </a:r>
            <a:r>
              <a:rPr lang="zh-CN" altLang="en-US" sz="1600" i="0" kern="0" dirty="0"/>
              <a:t>保存在</a:t>
            </a:r>
            <a:r>
              <a:rPr lang="en-US" altLang="zh-CN" sz="1600" i="0" kern="0" dirty="0"/>
              <a:t>-0x18(%</a:t>
            </a:r>
            <a:r>
              <a:rPr lang="en-US" altLang="zh-CN" sz="1600" i="0" kern="0" dirty="0" err="1"/>
              <a:t>rbp</a:t>
            </a:r>
            <a:r>
              <a:rPr lang="en-US" altLang="zh-CN" sz="1600" i="0" kern="0" dirty="0"/>
              <a:t>)</a:t>
            </a:r>
            <a:r>
              <a:rPr lang="zh-CN" altLang="en-US" sz="1600" i="0" kern="0" dirty="0"/>
              <a:t>中（蓝色线处）， 继续阅读指令，看到从</a:t>
            </a:r>
            <a:r>
              <a:rPr lang="en-US" altLang="zh-CN" sz="1600" i="0" kern="0" dirty="0"/>
              <a:t>studentid+9</a:t>
            </a:r>
            <a:r>
              <a:rPr lang="zh-CN" altLang="en-US" sz="1600" i="0" kern="0" dirty="0"/>
              <a:t>处取学号的最后一位，转换成数值（红色线处），查看此时</a:t>
            </a:r>
            <a:r>
              <a:rPr lang="en-US" altLang="zh-CN" sz="1600" i="0" kern="0" dirty="0" err="1"/>
              <a:t>eax</a:t>
            </a:r>
            <a:r>
              <a:rPr lang="zh-CN" altLang="en-US" sz="1600" i="0" kern="0" dirty="0"/>
              <a:t>的值为</a:t>
            </a:r>
            <a:r>
              <a:rPr lang="en-US" altLang="zh-CN" sz="1600" i="0" kern="0" dirty="0"/>
              <a:t>3</a:t>
            </a:r>
            <a:r>
              <a:rPr lang="zh-CN" altLang="en-US" sz="1600" i="0" kern="0" dirty="0"/>
              <a:t>，继续阅读指令</a:t>
            </a:r>
          </a:p>
          <a:p>
            <a:endParaRPr lang="zh-CN" altLang="en-US" i="0" kern="0" dirty="0"/>
          </a:p>
        </p:txBody>
      </p:sp>
      <p:pic>
        <p:nvPicPr>
          <p:cNvPr id="8" name="图片 7">
            <a:extLst>
              <a:ext uri="{FF2B5EF4-FFF2-40B4-BE49-F238E27FC236}">
                <a16:creationId xmlns:a16="http://schemas.microsoft.com/office/drawing/2014/main" id="{94829B20-36B8-4C0F-BE42-730D07952CE5}"/>
              </a:ext>
            </a:extLst>
          </p:cNvPr>
          <p:cNvPicPr>
            <a:picLocks noChangeAspect="1"/>
          </p:cNvPicPr>
          <p:nvPr/>
        </p:nvPicPr>
        <p:blipFill>
          <a:blip r:embed="rId2"/>
          <a:stretch>
            <a:fillRect/>
          </a:stretch>
        </p:blipFill>
        <p:spPr>
          <a:xfrm>
            <a:off x="0" y="1196751"/>
            <a:ext cx="9144000" cy="5011933"/>
          </a:xfrm>
          <a:prstGeom prst="rect">
            <a:avLst/>
          </a:prstGeom>
        </p:spPr>
      </p:pic>
    </p:spTree>
    <p:extLst>
      <p:ext uri="{BB962C8B-B14F-4D97-AF65-F5344CB8AC3E}">
        <p14:creationId xmlns:p14="http://schemas.microsoft.com/office/powerpoint/2010/main" val="354149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2_nordridesign">
  <a:themeElements>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2_nordridesign">
      <a:majorFont>
        <a:latin typeface="黑体"/>
        <a:ea typeface="宋体"/>
        <a:cs typeface=""/>
      </a:majorFont>
      <a:minorFont>
        <a:latin typeface="黑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2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2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2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12647</TotalTime>
  <Words>1023</Words>
  <Application>Microsoft Office PowerPoint</Application>
  <PresentationFormat>全屏显示(4:3)</PresentationFormat>
  <Paragraphs>85</Paragraphs>
  <Slides>13</Slides>
  <Notes>1</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13</vt:i4>
      </vt:variant>
    </vt:vector>
  </HeadingPairs>
  <TitlesOfParts>
    <vt:vector size="22" baseType="lpstr">
      <vt:lpstr>宋体</vt:lpstr>
      <vt:lpstr>微软雅黑</vt:lpstr>
      <vt:lpstr>Times New Roman</vt:lpstr>
      <vt:lpstr>黑体</vt:lpstr>
      <vt:lpstr>Arial</vt:lpstr>
      <vt:lpstr>华文细黑</vt:lpstr>
      <vt:lpstr>Wingdings</vt:lpstr>
      <vt:lpstr>2_nordridesign</vt:lpstr>
      <vt:lpstr>1_nordridesign</vt:lpstr>
      <vt:lpstr>PowerPoint 演示文稿</vt:lpstr>
      <vt:lpstr>Lab2  Binary Bombs 实验介绍</vt:lpstr>
      <vt:lpstr>PowerPoint 演示文稿</vt:lpstr>
      <vt:lpstr>PowerPoint 演示文稿</vt:lpstr>
      <vt:lpstr>实验程序</vt:lpstr>
      <vt:lpstr>实验步骤演示</vt:lpstr>
      <vt:lpstr>实验步骤演示</vt:lpstr>
      <vt:lpstr>实验步骤演示</vt:lpstr>
      <vt:lpstr>实验步骤演示</vt:lpstr>
      <vt:lpstr>实验步骤演示</vt:lpstr>
      <vt:lpstr>实验步骤演示</vt:lpstr>
      <vt:lpstr>实验步骤演示</vt:lpstr>
      <vt:lpstr>实验步骤演示</vt:lpstr>
    </vt:vector>
  </TitlesOfParts>
  <Company>NordriDesign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NordriDesign</dc:creator>
  <cp:keywords>ppt幻灯设计/ppt模板设计</cp:keywords>
  <dc:description>nordridesign.com</dc:description>
  <cp:lastModifiedBy>zhuhong</cp:lastModifiedBy>
  <cp:revision>969</cp:revision>
  <dcterms:created xsi:type="dcterms:W3CDTF">2009-09-14T03:13:49Z</dcterms:created>
  <dcterms:modified xsi:type="dcterms:W3CDTF">2024-10-01T15:17:53Z</dcterms:modified>
</cp:coreProperties>
</file>